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61" r:id="rId2"/>
    <p:sldId id="263" r:id="rId3"/>
    <p:sldId id="264" r:id="rId4"/>
    <p:sldId id="265" r:id="rId5"/>
    <p:sldId id="266" r:id="rId6"/>
    <p:sldId id="270" r:id="rId7"/>
    <p:sldId id="271" r:id="rId8"/>
    <p:sldId id="273" r:id="rId9"/>
    <p:sldId id="262" r:id="rId10"/>
    <p:sldId id="267" r:id="rId11"/>
    <p:sldId id="274" r:id="rId12"/>
    <p:sldId id="275" r:id="rId13"/>
    <p:sldId id="268" r:id="rId14"/>
    <p:sldId id="269" r:id="rId15"/>
    <p:sldId id="272" r:id="rId16"/>
  </p:sldIdLst>
  <p:sldSz cx="27432000" cy="27432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D93"/>
    <a:srgbClr val="D8BFDF"/>
    <a:srgbClr val="579BD5"/>
    <a:srgbClr val="A1FB6A"/>
    <a:srgbClr val="78CEE6"/>
    <a:srgbClr val="A7DBDE"/>
    <a:srgbClr val="FAFAFA"/>
    <a:srgbClr val="C5E0B5"/>
    <a:srgbClr val="B5E299"/>
    <a:srgbClr val="83E1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759" autoAdjust="0"/>
    <p:restoredTop sz="94661"/>
  </p:normalViewPr>
  <p:slideViewPr>
    <p:cSldViewPr snapToGrid="0">
      <p:cViewPr>
        <p:scale>
          <a:sx n="74" d="100"/>
          <a:sy n="74" d="100"/>
        </p:scale>
        <p:origin x="144" y="1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57400" y="4489452"/>
            <a:ext cx="23317200" cy="9550400"/>
          </a:xfrm>
        </p:spPr>
        <p:txBody>
          <a:bodyPr anchor="b"/>
          <a:lstStyle>
            <a:lvl1pPr algn="ctr">
              <a:defRPr sz="1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429000" y="14408152"/>
            <a:ext cx="20574000" cy="6623048"/>
          </a:xfrm>
        </p:spPr>
        <p:txBody>
          <a:bodyPr/>
          <a:lstStyle>
            <a:lvl1pPr marL="0" indent="0" algn="ctr">
              <a:buNone/>
              <a:defRPr sz="7200"/>
            </a:lvl1pPr>
            <a:lvl2pPr marL="1371600" indent="0" algn="ctr">
              <a:buNone/>
              <a:defRPr sz="6000"/>
            </a:lvl2pPr>
            <a:lvl3pPr marL="2743200" indent="0" algn="ctr">
              <a:buNone/>
              <a:defRPr sz="5400"/>
            </a:lvl3pPr>
            <a:lvl4pPr marL="4114800" indent="0" algn="ctr">
              <a:buNone/>
              <a:defRPr sz="4800"/>
            </a:lvl4pPr>
            <a:lvl5pPr marL="5486400" indent="0" algn="ctr">
              <a:buNone/>
              <a:defRPr sz="4800"/>
            </a:lvl5pPr>
            <a:lvl6pPr marL="6858000" indent="0" algn="ctr">
              <a:buNone/>
              <a:defRPr sz="4800"/>
            </a:lvl6pPr>
            <a:lvl7pPr marL="8229600" indent="0" algn="ctr">
              <a:buNone/>
              <a:defRPr sz="4800"/>
            </a:lvl7pPr>
            <a:lvl8pPr marL="9601200" indent="0" algn="ctr">
              <a:buNone/>
              <a:defRPr sz="4800"/>
            </a:lvl8pPr>
            <a:lvl9pPr marL="10972800" indent="0" algn="ctr">
              <a:buNone/>
              <a:defRPr sz="4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95228-88E1-49AD-9012-8EEA03BC0B15}" type="datetimeFigureOut">
              <a:rPr lang="en-US" smtClean="0"/>
              <a:t>3/20/24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F1952-5483-478A-A998-40347692D8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2058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95228-88E1-49AD-9012-8EEA03BC0B15}" type="datetimeFigureOut">
              <a:rPr lang="en-US" smtClean="0"/>
              <a:t>3/20/24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F1952-5483-478A-A998-40347692D8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0040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9631027" y="1460500"/>
            <a:ext cx="5915025" cy="2324735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885952" y="1460500"/>
            <a:ext cx="17402175" cy="2324735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95228-88E1-49AD-9012-8EEA03BC0B15}" type="datetimeFigureOut">
              <a:rPr lang="en-US" smtClean="0"/>
              <a:t>3/20/24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F1952-5483-478A-A998-40347692D8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3474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95228-88E1-49AD-9012-8EEA03BC0B15}" type="datetimeFigureOut">
              <a:rPr lang="en-US" smtClean="0"/>
              <a:t>3/20/24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F1952-5483-478A-A998-40347692D8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5404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71664" y="6838958"/>
            <a:ext cx="23660100" cy="11410948"/>
          </a:xfrm>
        </p:spPr>
        <p:txBody>
          <a:bodyPr anchor="b"/>
          <a:lstStyle>
            <a:lvl1pPr>
              <a:defRPr sz="1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71664" y="18357858"/>
            <a:ext cx="23660100" cy="6000748"/>
          </a:xfrm>
        </p:spPr>
        <p:txBody>
          <a:bodyPr/>
          <a:lstStyle>
            <a:lvl1pPr marL="0" indent="0">
              <a:buNone/>
              <a:defRPr sz="7200">
                <a:solidFill>
                  <a:schemeClr val="tx1"/>
                </a:solidFill>
              </a:defRPr>
            </a:lvl1pPr>
            <a:lvl2pPr marL="1371600" indent="0">
              <a:buNone/>
              <a:defRPr sz="6000">
                <a:solidFill>
                  <a:schemeClr val="tx1">
                    <a:tint val="75000"/>
                  </a:schemeClr>
                </a:solidFill>
              </a:defRPr>
            </a:lvl2pPr>
            <a:lvl3pPr marL="2743200" indent="0">
              <a:buNone/>
              <a:defRPr sz="5400">
                <a:solidFill>
                  <a:schemeClr val="tx1">
                    <a:tint val="75000"/>
                  </a:schemeClr>
                </a:solidFill>
              </a:defRPr>
            </a:lvl3pPr>
            <a:lvl4pPr marL="411480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4pPr>
            <a:lvl5pPr marL="548640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5pPr>
            <a:lvl6pPr marL="685800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6pPr>
            <a:lvl7pPr marL="822960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7pPr>
            <a:lvl8pPr marL="960120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8pPr>
            <a:lvl9pPr marL="1097280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95228-88E1-49AD-9012-8EEA03BC0B15}" type="datetimeFigureOut">
              <a:rPr lang="en-US" smtClean="0"/>
              <a:t>3/20/24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F1952-5483-478A-A998-40347692D8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6759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85950" y="7302500"/>
            <a:ext cx="11658600" cy="174053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887450" y="7302500"/>
            <a:ext cx="11658600" cy="174053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95228-88E1-49AD-9012-8EEA03BC0B15}" type="datetimeFigureOut">
              <a:rPr lang="en-US" smtClean="0"/>
              <a:t>3/20/24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F1952-5483-478A-A998-40347692D8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4786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9523" y="1460506"/>
            <a:ext cx="23660100" cy="530225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89526" y="6724652"/>
            <a:ext cx="11605020" cy="3295648"/>
          </a:xfrm>
        </p:spPr>
        <p:txBody>
          <a:bodyPr anchor="b"/>
          <a:lstStyle>
            <a:lvl1pPr marL="0" indent="0">
              <a:buNone/>
              <a:defRPr sz="7200" b="1"/>
            </a:lvl1pPr>
            <a:lvl2pPr marL="1371600" indent="0">
              <a:buNone/>
              <a:defRPr sz="6000" b="1"/>
            </a:lvl2pPr>
            <a:lvl3pPr marL="2743200" indent="0">
              <a:buNone/>
              <a:defRPr sz="5400" b="1"/>
            </a:lvl3pPr>
            <a:lvl4pPr marL="4114800" indent="0">
              <a:buNone/>
              <a:defRPr sz="4800" b="1"/>
            </a:lvl4pPr>
            <a:lvl5pPr marL="5486400" indent="0">
              <a:buNone/>
              <a:defRPr sz="4800" b="1"/>
            </a:lvl5pPr>
            <a:lvl6pPr marL="6858000" indent="0">
              <a:buNone/>
              <a:defRPr sz="4800" b="1"/>
            </a:lvl6pPr>
            <a:lvl7pPr marL="8229600" indent="0">
              <a:buNone/>
              <a:defRPr sz="4800" b="1"/>
            </a:lvl7pPr>
            <a:lvl8pPr marL="9601200" indent="0">
              <a:buNone/>
              <a:defRPr sz="4800" b="1"/>
            </a:lvl8pPr>
            <a:lvl9pPr marL="10972800" indent="0">
              <a:buNone/>
              <a:defRPr sz="48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89526" y="10020300"/>
            <a:ext cx="11605020" cy="147383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3887452" y="6724652"/>
            <a:ext cx="11662173" cy="3295648"/>
          </a:xfrm>
        </p:spPr>
        <p:txBody>
          <a:bodyPr anchor="b"/>
          <a:lstStyle>
            <a:lvl1pPr marL="0" indent="0">
              <a:buNone/>
              <a:defRPr sz="7200" b="1"/>
            </a:lvl1pPr>
            <a:lvl2pPr marL="1371600" indent="0">
              <a:buNone/>
              <a:defRPr sz="6000" b="1"/>
            </a:lvl2pPr>
            <a:lvl3pPr marL="2743200" indent="0">
              <a:buNone/>
              <a:defRPr sz="5400" b="1"/>
            </a:lvl3pPr>
            <a:lvl4pPr marL="4114800" indent="0">
              <a:buNone/>
              <a:defRPr sz="4800" b="1"/>
            </a:lvl4pPr>
            <a:lvl5pPr marL="5486400" indent="0">
              <a:buNone/>
              <a:defRPr sz="4800" b="1"/>
            </a:lvl5pPr>
            <a:lvl6pPr marL="6858000" indent="0">
              <a:buNone/>
              <a:defRPr sz="4800" b="1"/>
            </a:lvl6pPr>
            <a:lvl7pPr marL="8229600" indent="0">
              <a:buNone/>
              <a:defRPr sz="4800" b="1"/>
            </a:lvl7pPr>
            <a:lvl8pPr marL="9601200" indent="0">
              <a:buNone/>
              <a:defRPr sz="4800" b="1"/>
            </a:lvl8pPr>
            <a:lvl9pPr marL="10972800" indent="0">
              <a:buNone/>
              <a:defRPr sz="48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3887452" y="10020300"/>
            <a:ext cx="11662173" cy="147383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95228-88E1-49AD-9012-8EEA03BC0B15}" type="datetimeFigureOut">
              <a:rPr lang="en-US" smtClean="0"/>
              <a:t>3/20/24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F1952-5483-478A-A998-40347692D8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9982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95228-88E1-49AD-9012-8EEA03BC0B15}" type="datetimeFigureOut">
              <a:rPr lang="en-US" smtClean="0"/>
              <a:t>3/20/24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F1952-5483-478A-A998-40347692D8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1295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95228-88E1-49AD-9012-8EEA03BC0B15}" type="datetimeFigureOut">
              <a:rPr lang="en-US" smtClean="0"/>
              <a:t>3/20/24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F1952-5483-478A-A998-40347692D8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9866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9523" y="1828800"/>
            <a:ext cx="8847534" cy="6400800"/>
          </a:xfrm>
        </p:spPr>
        <p:txBody>
          <a:bodyPr anchor="b"/>
          <a:lstStyle>
            <a:lvl1pPr>
              <a:defRPr sz="9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662173" y="3949706"/>
            <a:ext cx="13887450" cy="19494500"/>
          </a:xfrm>
        </p:spPr>
        <p:txBody>
          <a:bodyPr/>
          <a:lstStyle>
            <a:lvl1pPr>
              <a:defRPr sz="9600"/>
            </a:lvl1pPr>
            <a:lvl2pPr>
              <a:defRPr sz="8400"/>
            </a:lvl2pPr>
            <a:lvl3pPr>
              <a:defRPr sz="7200"/>
            </a:lvl3pPr>
            <a:lvl4pPr>
              <a:defRPr sz="6000"/>
            </a:lvl4pPr>
            <a:lvl5pPr>
              <a:defRPr sz="6000"/>
            </a:lvl5pPr>
            <a:lvl6pPr>
              <a:defRPr sz="6000"/>
            </a:lvl6pPr>
            <a:lvl7pPr>
              <a:defRPr sz="6000"/>
            </a:lvl7pPr>
            <a:lvl8pPr>
              <a:defRPr sz="6000"/>
            </a:lvl8pPr>
            <a:lvl9pPr>
              <a:defRPr sz="6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89523" y="8229600"/>
            <a:ext cx="8847534" cy="15246352"/>
          </a:xfrm>
        </p:spPr>
        <p:txBody>
          <a:bodyPr/>
          <a:lstStyle>
            <a:lvl1pPr marL="0" indent="0">
              <a:buNone/>
              <a:defRPr sz="4800"/>
            </a:lvl1pPr>
            <a:lvl2pPr marL="1371600" indent="0">
              <a:buNone/>
              <a:defRPr sz="4200"/>
            </a:lvl2pPr>
            <a:lvl3pPr marL="2743200" indent="0">
              <a:buNone/>
              <a:defRPr sz="3600"/>
            </a:lvl3pPr>
            <a:lvl4pPr marL="4114800" indent="0">
              <a:buNone/>
              <a:defRPr sz="3000"/>
            </a:lvl4pPr>
            <a:lvl5pPr marL="5486400" indent="0">
              <a:buNone/>
              <a:defRPr sz="3000"/>
            </a:lvl5pPr>
            <a:lvl6pPr marL="6858000" indent="0">
              <a:buNone/>
              <a:defRPr sz="3000"/>
            </a:lvl6pPr>
            <a:lvl7pPr marL="8229600" indent="0">
              <a:buNone/>
              <a:defRPr sz="3000"/>
            </a:lvl7pPr>
            <a:lvl8pPr marL="9601200" indent="0">
              <a:buNone/>
              <a:defRPr sz="3000"/>
            </a:lvl8pPr>
            <a:lvl9pPr marL="10972800" indent="0">
              <a:buNone/>
              <a:defRPr sz="3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95228-88E1-49AD-9012-8EEA03BC0B15}" type="datetimeFigureOut">
              <a:rPr lang="en-US" smtClean="0"/>
              <a:t>3/20/24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F1952-5483-478A-A998-40347692D8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7567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9523" y="1828800"/>
            <a:ext cx="8847534" cy="6400800"/>
          </a:xfrm>
        </p:spPr>
        <p:txBody>
          <a:bodyPr anchor="b"/>
          <a:lstStyle>
            <a:lvl1pPr>
              <a:defRPr sz="9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62173" y="3949706"/>
            <a:ext cx="13887450" cy="19494500"/>
          </a:xfrm>
        </p:spPr>
        <p:txBody>
          <a:bodyPr anchor="t"/>
          <a:lstStyle>
            <a:lvl1pPr marL="0" indent="0">
              <a:buNone/>
              <a:defRPr sz="9600"/>
            </a:lvl1pPr>
            <a:lvl2pPr marL="1371600" indent="0">
              <a:buNone/>
              <a:defRPr sz="8400"/>
            </a:lvl2pPr>
            <a:lvl3pPr marL="2743200" indent="0">
              <a:buNone/>
              <a:defRPr sz="7200"/>
            </a:lvl3pPr>
            <a:lvl4pPr marL="4114800" indent="0">
              <a:buNone/>
              <a:defRPr sz="6000"/>
            </a:lvl4pPr>
            <a:lvl5pPr marL="5486400" indent="0">
              <a:buNone/>
              <a:defRPr sz="6000"/>
            </a:lvl5pPr>
            <a:lvl6pPr marL="6858000" indent="0">
              <a:buNone/>
              <a:defRPr sz="6000"/>
            </a:lvl6pPr>
            <a:lvl7pPr marL="8229600" indent="0">
              <a:buNone/>
              <a:defRPr sz="6000"/>
            </a:lvl7pPr>
            <a:lvl8pPr marL="9601200" indent="0">
              <a:buNone/>
              <a:defRPr sz="6000"/>
            </a:lvl8pPr>
            <a:lvl9pPr marL="10972800" indent="0">
              <a:buNone/>
              <a:defRPr sz="6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89523" y="8229600"/>
            <a:ext cx="8847534" cy="15246352"/>
          </a:xfrm>
        </p:spPr>
        <p:txBody>
          <a:bodyPr/>
          <a:lstStyle>
            <a:lvl1pPr marL="0" indent="0">
              <a:buNone/>
              <a:defRPr sz="4800"/>
            </a:lvl1pPr>
            <a:lvl2pPr marL="1371600" indent="0">
              <a:buNone/>
              <a:defRPr sz="4200"/>
            </a:lvl2pPr>
            <a:lvl3pPr marL="2743200" indent="0">
              <a:buNone/>
              <a:defRPr sz="3600"/>
            </a:lvl3pPr>
            <a:lvl4pPr marL="4114800" indent="0">
              <a:buNone/>
              <a:defRPr sz="3000"/>
            </a:lvl4pPr>
            <a:lvl5pPr marL="5486400" indent="0">
              <a:buNone/>
              <a:defRPr sz="3000"/>
            </a:lvl5pPr>
            <a:lvl6pPr marL="6858000" indent="0">
              <a:buNone/>
              <a:defRPr sz="3000"/>
            </a:lvl6pPr>
            <a:lvl7pPr marL="8229600" indent="0">
              <a:buNone/>
              <a:defRPr sz="3000"/>
            </a:lvl7pPr>
            <a:lvl8pPr marL="9601200" indent="0">
              <a:buNone/>
              <a:defRPr sz="3000"/>
            </a:lvl8pPr>
            <a:lvl9pPr marL="10972800" indent="0">
              <a:buNone/>
              <a:defRPr sz="3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95228-88E1-49AD-9012-8EEA03BC0B15}" type="datetimeFigureOut">
              <a:rPr lang="en-US" smtClean="0"/>
              <a:t>3/20/24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F1952-5483-478A-A998-40347692D8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7065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885950" y="1460506"/>
            <a:ext cx="23660100" cy="53022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85950" y="7302500"/>
            <a:ext cx="23660100" cy="174053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5950" y="25425406"/>
            <a:ext cx="6172200" cy="1460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395228-88E1-49AD-9012-8EEA03BC0B15}" type="datetimeFigureOut">
              <a:rPr lang="en-US" smtClean="0"/>
              <a:t>3/20/24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086850" y="25425406"/>
            <a:ext cx="9258300" cy="1460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9373850" y="25425406"/>
            <a:ext cx="6172200" cy="1460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EF1952-5483-478A-A998-40347692D8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6730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2743200" rtl="0" eaLnBrk="1" latinLnBrk="0" hangingPunct="1">
        <a:lnSpc>
          <a:spcPct val="90000"/>
        </a:lnSpc>
        <a:spcBef>
          <a:spcPct val="0"/>
        </a:spcBef>
        <a:buNone/>
        <a:defRPr sz="1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685800" indent="-685800" algn="l" defTabSz="2743200" rtl="0" eaLnBrk="1" latinLnBrk="0" hangingPunct="1">
        <a:lnSpc>
          <a:spcPct val="90000"/>
        </a:lnSpc>
        <a:spcBef>
          <a:spcPts val="3000"/>
        </a:spcBef>
        <a:buFont typeface="Arial" panose="020B0604020202020204" pitchFamily="34" charset="0"/>
        <a:buChar char="•"/>
        <a:defRPr sz="8400" kern="1200">
          <a:solidFill>
            <a:schemeClr val="tx1"/>
          </a:solidFill>
          <a:latin typeface="+mn-lt"/>
          <a:ea typeface="+mn-ea"/>
          <a:cs typeface="+mn-cs"/>
        </a:defRPr>
      </a:lvl1pPr>
      <a:lvl2pPr marL="2057400" indent="-685800" algn="l" defTabSz="27432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7200" kern="1200">
          <a:solidFill>
            <a:schemeClr val="tx1"/>
          </a:solidFill>
          <a:latin typeface="+mn-lt"/>
          <a:ea typeface="+mn-ea"/>
          <a:cs typeface="+mn-cs"/>
        </a:defRPr>
      </a:lvl2pPr>
      <a:lvl3pPr marL="3429000" indent="-685800" algn="l" defTabSz="27432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6000" kern="1200">
          <a:solidFill>
            <a:schemeClr val="tx1"/>
          </a:solidFill>
          <a:latin typeface="+mn-lt"/>
          <a:ea typeface="+mn-ea"/>
          <a:cs typeface="+mn-cs"/>
        </a:defRPr>
      </a:lvl3pPr>
      <a:lvl4pPr marL="4800600" indent="-685800" algn="l" defTabSz="27432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5400" kern="1200">
          <a:solidFill>
            <a:schemeClr val="tx1"/>
          </a:solidFill>
          <a:latin typeface="+mn-lt"/>
          <a:ea typeface="+mn-ea"/>
          <a:cs typeface="+mn-cs"/>
        </a:defRPr>
      </a:lvl4pPr>
      <a:lvl5pPr marL="6172200" indent="-685800" algn="l" defTabSz="27432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5400" kern="1200">
          <a:solidFill>
            <a:schemeClr val="tx1"/>
          </a:solidFill>
          <a:latin typeface="+mn-lt"/>
          <a:ea typeface="+mn-ea"/>
          <a:cs typeface="+mn-cs"/>
        </a:defRPr>
      </a:lvl5pPr>
      <a:lvl6pPr marL="7543800" indent="-685800" algn="l" defTabSz="27432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5400" kern="1200">
          <a:solidFill>
            <a:schemeClr val="tx1"/>
          </a:solidFill>
          <a:latin typeface="+mn-lt"/>
          <a:ea typeface="+mn-ea"/>
          <a:cs typeface="+mn-cs"/>
        </a:defRPr>
      </a:lvl6pPr>
      <a:lvl7pPr marL="8915400" indent="-685800" algn="l" defTabSz="27432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5400" kern="1200">
          <a:solidFill>
            <a:schemeClr val="tx1"/>
          </a:solidFill>
          <a:latin typeface="+mn-lt"/>
          <a:ea typeface="+mn-ea"/>
          <a:cs typeface="+mn-cs"/>
        </a:defRPr>
      </a:lvl7pPr>
      <a:lvl8pPr marL="10287000" indent="-685800" algn="l" defTabSz="27432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5400" kern="1200">
          <a:solidFill>
            <a:schemeClr val="tx1"/>
          </a:solidFill>
          <a:latin typeface="+mn-lt"/>
          <a:ea typeface="+mn-ea"/>
          <a:cs typeface="+mn-cs"/>
        </a:defRPr>
      </a:lvl8pPr>
      <a:lvl9pPr marL="11658600" indent="-685800" algn="l" defTabSz="27432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5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60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2pPr>
      <a:lvl3pPr marL="274320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3pPr>
      <a:lvl4pPr marL="411480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4pPr>
      <a:lvl5pPr marL="548640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5pPr>
      <a:lvl6pPr marL="685800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6pPr>
      <a:lvl7pPr marL="822960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7pPr>
      <a:lvl8pPr marL="960120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8pPr>
      <a:lvl9pPr marL="1097280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5.jpeg"/><Relationship Id="rId3" Type="http://schemas.openxmlformats.org/officeDocument/2006/relationships/image" Target="../media/image30.png"/><Relationship Id="rId7" Type="http://schemas.openxmlformats.org/officeDocument/2006/relationships/image" Target="../media/image32.png"/><Relationship Id="rId12" Type="http://schemas.openxmlformats.org/officeDocument/2006/relationships/image" Target="../media/image17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16.png"/><Relationship Id="rId5" Type="http://schemas.openxmlformats.org/officeDocument/2006/relationships/image" Target="../media/image3.png"/><Relationship Id="rId10" Type="http://schemas.openxmlformats.org/officeDocument/2006/relationships/image" Target="../media/image18.png"/><Relationship Id="rId4" Type="http://schemas.openxmlformats.org/officeDocument/2006/relationships/image" Target="../media/image15.png"/><Relationship Id="rId9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6.png"/><Relationship Id="rId3" Type="http://schemas.openxmlformats.org/officeDocument/2006/relationships/image" Target="../media/image15.png"/><Relationship Id="rId7" Type="http://schemas.openxmlformats.org/officeDocument/2006/relationships/image" Target="../media/image33.png"/><Relationship Id="rId12" Type="http://schemas.openxmlformats.org/officeDocument/2006/relationships/image" Target="../media/image35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17.png"/><Relationship Id="rId5" Type="http://schemas.openxmlformats.org/officeDocument/2006/relationships/image" Target="../media/image31.png"/><Relationship Id="rId10" Type="http://schemas.openxmlformats.org/officeDocument/2006/relationships/image" Target="../media/image16.png"/><Relationship Id="rId4" Type="http://schemas.openxmlformats.org/officeDocument/2006/relationships/image" Target="../media/image3.png"/><Relationship Id="rId9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30.png"/><Relationship Id="rId18" Type="http://schemas.openxmlformats.org/officeDocument/2006/relationships/image" Target="../media/image38.png"/><Relationship Id="rId26" Type="http://schemas.openxmlformats.org/officeDocument/2006/relationships/image" Target="../media/image46.png"/><Relationship Id="rId39" Type="http://schemas.openxmlformats.org/officeDocument/2006/relationships/image" Target="../media/image59.png"/><Relationship Id="rId21" Type="http://schemas.openxmlformats.org/officeDocument/2006/relationships/image" Target="../media/image41.png"/><Relationship Id="rId34" Type="http://schemas.openxmlformats.org/officeDocument/2006/relationships/image" Target="../media/image54.png"/><Relationship Id="rId7" Type="http://schemas.openxmlformats.org/officeDocument/2006/relationships/image" Target="../media/image270.png"/><Relationship Id="rId12" Type="http://schemas.openxmlformats.org/officeDocument/2006/relationships/image" Target="../media/image320.png"/><Relationship Id="rId17" Type="http://schemas.openxmlformats.org/officeDocument/2006/relationships/image" Target="../media/image370.png"/><Relationship Id="rId25" Type="http://schemas.openxmlformats.org/officeDocument/2006/relationships/image" Target="../media/image45.png"/><Relationship Id="rId33" Type="http://schemas.openxmlformats.org/officeDocument/2006/relationships/image" Target="../media/image53.png"/><Relationship Id="rId38" Type="http://schemas.openxmlformats.org/officeDocument/2006/relationships/image" Target="../media/image58.png"/><Relationship Id="rId2" Type="http://schemas.openxmlformats.org/officeDocument/2006/relationships/image" Target="../media/image230.png"/><Relationship Id="rId16" Type="http://schemas.openxmlformats.org/officeDocument/2006/relationships/image" Target="../media/image360.png"/><Relationship Id="rId20" Type="http://schemas.openxmlformats.org/officeDocument/2006/relationships/image" Target="../media/image40.png"/><Relationship Id="rId29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0.png"/><Relationship Id="rId11" Type="http://schemas.openxmlformats.org/officeDocument/2006/relationships/image" Target="../media/image310.png"/><Relationship Id="rId24" Type="http://schemas.openxmlformats.org/officeDocument/2006/relationships/image" Target="../media/image44.png"/><Relationship Id="rId32" Type="http://schemas.openxmlformats.org/officeDocument/2006/relationships/image" Target="../media/image52.png"/><Relationship Id="rId37" Type="http://schemas.openxmlformats.org/officeDocument/2006/relationships/image" Target="../media/image57.png"/><Relationship Id="rId5" Type="http://schemas.openxmlformats.org/officeDocument/2006/relationships/image" Target="../media/image37.png"/><Relationship Id="rId15" Type="http://schemas.openxmlformats.org/officeDocument/2006/relationships/image" Target="../media/image35.png"/><Relationship Id="rId23" Type="http://schemas.openxmlformats.org/officeDocument/2006/relationships/image" Target="../media/image43.png"/><Relationship Id="rId28" Type="http://schemas.openxmlformats.org/officeDocument/2006/relationships/image" Target="../media/image48.png"/><Relationship Id="rId36" Type="http://schemas.openxmlformats.org/officeDocument/2006/relationships/image" Target="../media/image56.png"/><Relationship Id="rId10" Type="http://schemas.openxmlformats.org/officeDocument/2006/relationships/image" Target="../media/image300.png"/><Relationship Id="rId19" Type="http://schemas.openxmlformats.org/officeDocument/2006/relationships/image" Target="../media/image39.png"/><Relationship Id="rId31" Type="http://schemas.openxmlformats.org/officeDocument/2006/relationships/image" Target="../media/image51.png"/><Relationship Id="rId4" Type="http://schemas.openxmlformats.org/officeDocument/2006/relationships/image" Target="../media/image1.png"/><Relationship Id="rId9" Type="http://schemas.openxmlformats.org/officeDocument/2006/relationships/image" Target="../media/image290.png"/><Relationship Id="rId14" Type="http://schemas.openxmlformats.org/officeDocument/2006/relationships/image" Target="../media/image340.png"/><Relationship Id="rId22" Type="http://schemas.openxmlformats.org/officeDocument/2006/relationships/image" Target="../media/image42.png"/><Relationship Id="rId27" Type="http://schemas.openxmlformats.org/officeDocument/2006/relationships/image" Target="../media/image47.png"/><Relationship Id="rId30" Type="http://schemas.openxmlformats.org/officeDocument/2006/relationships/image" Target="../media/image50.png"/><Relationship Id="rId35" Type="http://schemas.openxmlformats.org/officeDocument/2006/relationships/image" Target="../media/image55.png"/><Relationship Id="rId8" Type="http://schemas.openxmlformats.org/officeDocument/2006/relationships/image" Target="../media/image280.png"/><Relationship Id="rId3" Type="http://schemas.openxmlformats.org/officeDocument/2006/relationships/image" Target="../media/image240.png"/></Relationships>
</file>

<file path=ppt/slides/_rels/slide1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0.png"/><Relationship Id="rId18" Type="http://schemas.openxmlformats.org/officeDocument/2006/relationships/image" Target="../media/image75.png"/><Relationship Id="rId26" Type="http://schemas.openxmlformats.org/officeDocument/2006/relationships/image" Target="../media/image83.png"/><Relationship Id="rId3" Type="http://schemas.openxmlformats.org/officeDocument/2006/relationships/image" Target="../media/image61.png"/><Relationship Id="rId21" Type="http://schemas.openxmlformats.org/officeDocument/2006/relationships/image" Target="../media/image78.png"/><Relationship Id="rId34" Type="http://schemas.openxmlformats.org/officeDocument/2006/relationships/image" Target="../media/image90.png"/><Relationship Id="rId7" Type="http://schemas.openxmlformats.org/officeDocument/2006/relationships/image" Target="../media/image64.png"/><Relationship Id="rId12" Type="http://schemas.openxmlformats.org/officeDocument/2006/relationships/image" Target="../media/image69.png"/><Relationship Id="rId17" Type="http://schemas.openxmlformats.org/officeDocument/2006/relationships/image" Target="../media/image74.png"/><Relationship Id="rId25" Type="http://schemas.openxmlformats.org/officeDocument/2006/relationships/image" Target="../media/image82.png"/><Relationship Id="rId33" Type="http://schemas.openxmlformats.org/officeDocument/2006/relationships/image" Target="../media/image89.png"/><Relationship Id="rId2" Type="http://schemas.openxmlformats.org/officeDocument/2006/relationships/image" Target="../media/image60.png"/><Relationship Id="rId16" Type="http://schemas.openxmlformats.org/officeDocument/2006/relationships/image" Target="../media/image73.png"/><Relationship Id="rId20" Type="http://schemas.openxmlformats.org/officeDocument/2006/relationships/image" Target="../media/image77.png"/><Relationship Id="rId29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11" Type="http://schemas.openxmlformats.org/officeDocument/2006/relationships/image" Target="../media/image68.png"/><Relationship Id="rId24" Type="http://schemas.openxmlformats.org/officeDocument/2006/relationships/image" Target="../media/image81.png"/><Relationship Id="rId32" Type="http://schemas.openxmlformats.org/officeDocument/2006/relationships/image" Target="../media/image88.png"/><Relationship Id="rId5" Type="http://schemas.openxmlformats.org/officeDocument/2006/relationships/image" Target="../media/image1.png"/><Relationship Id="rId15" Type="http://schemas.openxmlformats.org/officeDocument/2006/relationships/image" Target="../media/image72.png"/><Relationship Id="rId23" Type="http://schemas.openxmlformats.org/officeDocument/2006/relationships/image" Target="../media/image80.png"/><Relationship Id="rId28" Type="http://schemas.openxmlformats.org/officeDocument/2006/relationships/image" Target="../media/image85.png"/><Relationship Id="rId36" Type="http://schemas.openxmlformats.org/officeDocument/2006/relationships/image" Target="../media/image92.png"/><Relationship Id="rId10" Type="http://schemas.openxmlformats.org/officeDocument/2006/relationships/image" Target="../media/image67.png"/><Relationship Id="rId19" Type="http://schemas.openxmlformats.org/officeDocument/2006/relationships/image" Target="../media/image76.png"/><Relationship Id="rId31" Type="http://schemas.openxmlformats.org/officeDocument/2006/relationships/image" Target="../media/image87.png"/><Relationship Id="rId4" Type="http://schemas.openxmlformats.org/officeDocument/2006/relationships/image" Target="../media/image62.png"/><Relationship Id="rId9" Type="http://schemas.openxmlformats.org/officeDocument/2006/relationships/image" Target="../media/image66.png"/><Relationship Id="rId14" Type="http://schemas.openxmlformats.org/officeDocument/2006/relationships/image" Target="../media/image71.png"/><Relationship Id="rId22" Type="http://schemas.openxmlformats.org/officeDocument/2006/relationships/image" Target="../media/image79.png"/><Relationship Id="rId27" Type="http://schemas.openxmlformats.org/officeDocument/2006/relationships/image" Target="../media/image84.png"/><Relationship Id="rId30" Type="http://schemas.openxmlformats.org/officeDocument/2006/relationships/image" Target="../media/image86.png"/><Relationship Id="rId35" Type="http://schemas.openxmlformats.org/officeDocument/2006/relationships/image" Target="../media/image91.png"/><Relationship Id="rId8" Type="http://schemas.openxmlformats.org/officeDocument/2006/relationships/image" Target="../media/image6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jpg"/><Relationship Id="rId13" Type="http://schemas.openxmlformats.org/officeDocument/2006/relationships/image" Target="../media/image104.jpg"/><Relationship Id="rId3" Type="http://schemas.openxmlformats.org/officeDocument/2006/relationships/image" Target="../media/image94.png"/><Relationship Id="rId7" Type="http://schemas.openxmlformats.org/officeDocument/2006/relationships/image" Target="../media/image98.png"/><Relationship Id="rId12" Type="http://schemas.openxmlformats.org/officeDocument/2006/relationships/image" Target="../media/image103.jp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11" Type="http://schemas.openxmlformats.org/officeDocument/2006/relationships/image" Target="../media/image102.jpg"/><Relationship Id="rId5" Type="http://schemas.openxmlformats.org/officeDocument/2006/relationships/image" Target="../media/image96.png"/><Relationship Id="rId15" Type="http://schemas.openxmlformats.org/officeDocument/2006/relationships/image" Target="../media/image106.png"/><Relationship Id="rId10" Type="http://schemas.openxmlformats.org/officeDocument/2006/relationships/image" Target="../media/image101.jpg"/><Relationship Id="rId4" Type="http://schemas.openxmlformats.org/officeDocument/2006/relationships/image" Target="../media/image95.png"/><Relationship Id="rId9" Type="http://schemas.openxmlformats.org/officeDocument/2006/relationships/image" Target="../media/image100.jpg"/><Relationship Id="rId14" Type="http://schemas.openxmlformats.org/officeDocument/2006/relationships/image" Target="../media/image10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10.png"/><Relationship Id="rId5" Type="http://schemas.openxmlformats.org/officeDocument/2006/relationships/image" Target="../media/image8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10.png"/><Relationship Id="rId5" Type="http://schemas.openxmlformats.org/officeDocument/2006/relationships/image" Target="../media/image8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20.png"/><Relationship Id="rId3" Type="http://schemas.openxmlformats.org/officeDocument/2006/relationships/image" Target="../media/image8.png"/><Relationship Id="rId7" Type="http://schemas.openxmlformats.org/officeDocument/2006/relationships/image" Target="../media/image15.png"/><Relationship Id="rId12" Type="http://schemas.openxmlformats.org/officeDocument/2006/relationships/image" Target="../media/image1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8.png"/><Relationship Id="rId5" Type="http://schemas.openxmlformats.org/officeDocument/2006/relationships/image" Target="../media/image1.png"/><Relationship Id="rId15" Type="http://schemas.openxmlformats.org/officeDocument/2006/relationships/image" Target="../media/image22.png"/><Relationship Id="rId10" Type="http://schemas.openxmlformats.org/officeDocument/2006/relationships/image" Target="../media/image17.png"/><Relationship Id="rId4" Type="http://schemas.openxmlformats.org/officeDocument/2006/relationships/image" Target="../media/image13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25.png"/><Relationship Id="rId3" Type="http://schemas.openxmlformats.org/officeDocument/2006/relationships/image" Target="../media/image8.png"/><Relationship Id="rId7" Type="http://schemas.openxmlformats.org/officeDocument/2006/relationships/image" Target="../media/image15.png"/><Relationship Id="rId2" Type="http://schemas.openxmlformats.org/officeDocument/2006/relationships/image" Target="../media/image23.png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8.png"/><Relationship Id="rId5" Type="http://schemas.openxmlformats.org/officeDocument/2006/relationships/image" Target="../media/image1.png"/><Relationship Id="rId15" Type="http://schemas.openxmlformats.org/officeDocument/2006/relationships/image" Target="../media/image26.png"/><Relationship Id="rId10" Type="http://schemas.openxmlformats.org/officeDocument/2006/relationships/image" Target="../media/image17.png"/><Relationship Id="rId4" Type="http://schemas.openxmlformats.org/officeDocument/2006/relationships/image" Target="../media/image24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25.png"/><Relationship Id="rId3" Type="http://schemas.openxmlformats.org/officeDocument/2006/relationships/image" Target="../media/image8.png"/><Relationship Id="rId7" Type="http://schemas.openxmlformats.org/officeDocument/2006/relationships/image" Target="../media/image15.png"/><Relationship Id="rId17" Type="http://schemas.openxmlformats.org/officeDocument/2006/relationships/image" Target="../media/image17.png"/><Relationship Id="rId2" Type="http://schemas.openxmlformats.org/officeDocument/2006/relationships/image" Target="../media/image23.png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.png"/><Relationship Id="rId15" Type="http://schemas.openxmlformats.org/officeDocument/2006/relationships/image" Target="../media/image26.png"/><Relationship Id="rId10" Type="http://schemas.openxmlformats.org/officeDocument/2006/relationships/image" Target="../media/image18.png"/><Relationship Id="rId4" Type="http://schemas.openxmlformats.org/officeDocument/2006/relationships/image" Target="../media/image28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9" name="Group 1058">
            <a:extLst>
              <a:ext uri="{FF2B5EF4-FFF2-40B4-BE49-F238E27FC236}">
                <a16:creationId xmlns:a16="http://schemas.microsoft.com/office/drawing/2014/main" id="{7A403ED8-5213-FFCB-3A6C-B8C5382C297E}"/>
              </a:ext>
            </a:extLst>
          </p:cNvPr>
          <p:cNvGrpSpPr/>
          <p:nvPr/>
        </p:nvGrpSpPr>
        <p:grpSpPr>
          <a:xfrm>
            <a:off x="2199942" y="601578"/>
            <a:ext cx="11833087" cy="3603708"/>
            <a:chOff x="7687833" y="986589"/>
            <a:chExt cx="11833087" cy="3603708"/>
          </a:xfrm>
        </p:grpSpPr>
        <p:sp>
          <p:nvSpPr>
            <p:cNvPr id="51" name="Rounded Rectangle 50">
              <a:extLst>
                <a:ext uri="{FF2B5EF4-FFF2-40B4-BE49-F238E27FC236}">
                  <a16:creationId xmlns:a16="http://schemas.microsoft.com/office/drawing/2014/main" id="{73499AF6-C319-0D1D-7BEC-0156D862F58E}"/>
                </a:ext>
              </a:extLst>
            </p:cNvPr>
            <p:cNvSpPr/>
            <p:nvPr/>
          </p:nvSpPr>
          <p:spPr>
            <a:xfrm>
              <a:off x="7687833" y="986589"/>
              <a:ext cx="11036424" cy="3603708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rgbClr val="3271D6"/>
                </a:solidFill>
                <a:latin typeface="Metropolitano Medium" pitchFamily="2" charset="0"/>
                <a:cs typeface="Baloo 2" panose="03080502040302020200" pitchFamily="66" charset="77"/>
              </a:endParaRPr>
            </a:p>
          </p:txBody>
        </p:sp>
        <p:pic>
          <p:nvPicPr>
            <p:cNvPr id="1030" name="Picture 6" descr="User icon on transparent background 19879186 PNG">
              <a:extLst>
                <a:ext uri="{FF2B5EF4-FFF2-40B4-BE49-F238E27FC236}">
                  <a16:creationId xmlns:a16="http://schemas.microsoft.com/office/drawing/2014/main" id="{AD6662BC-3C6F-58A6-1814-3615A9B380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87833" y="1300671"/>
              <a:ext cx="1204618" cy="7303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277933AD-8C6D-5DB6-0212-9463FB723AE3}"/>
                </a:ext>
              </a:extLst>
            </p:cNvPr>
            <p:cNvSpPr txBox="1"/>
            <p:nvPr/>
          </p:nvSpPr>
          <p:spPr>
            <a:xfrm>
              <a:off x="12603799" y="2324537"/>
              <a:ext cx="5508957" cy="19389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b="1" dirty="0">
                  <a:latin typeface="Metropolitano" pitchFamily="2" charset="0"/>
                </a:rPr>
                <a:t>1. </a:t>
              </a:r>
              <a:r>
                <a:rPr lang="en-US" sz="2400" dirty="0">
                  <a:solidFill>
                    <a:schemeClr val="tx1"/>
                  </a:solidFill>
                  <a:latin typeface="Metropolitano" pitchFamily="2" charset="0"/>
                </a:rPr>
                <a:t>to remove water from his body</a:t>
              </a:r>
            </a:p>
            <a:p>
              <a:r>
                <a:rPr lang="en-US" sz="2400" b="1" dirty="0">
                  <a:solidFill>
                    <a:schemeClr val="tx1"/>
                  </a:solidFill>
                  <a:latin typeface="Metropolitano" pitchFamily="2" charset="0"/>
                </a:rPr>
                <a:t>2. </a:t>
              </a:r>
              <a:r>
                <a:rPr lang="en-US" sz="2400" dirty="0">
                  <a:solidFill>
                    <a:schemeClr val="tx1"/>
                  </a:solidFill>
                  <a:latin typeface="Metropolitano" pitchFamily="2" charset="0"/>
                </a:rPr>
                <a:t>sleepy	  						</a:t>
              </a:r>
            </a:p>
            <a:p>
              <a:r>
                <a:rPr lang="en-US" sz="2400" b="1" dirty="0">
                  <a:solidFill>
                    <a:schemeClr val="tx1"/>
                  </a:solidFill>
                  <a:latin typeface="Metropolitano" pitchFamily="2" charset="0"/>
                </a:rPr>
                <a:t>3. </a:t>
              </a:r>
              <a:r>
                <a:rPr lang="en-US" sz="2400" dirty="0">
                  <a:solidFill>
                    <a:schemeClr val="tx1"/>
                  </a:solidFill>
                  <a:latin typeface="Metropolitano" pitchFamily="2" charset="0"/>
                </a:rPr>
                <a:t>prevent hitting shelf	</a:t>
              </a:r>
            </a:p>
            <a:p>
              <a:r>
                <a:rPr lang="en-US" sz="2400" b="1" dirty="0">
                  <a:solidFill>
                    <a:schemeClr val="tx1"/>
                  </a:solidFill>
                  <a:latin typeface="Metropolitano" pitchFamily="2" charset="0"/>
                </a:rPr>
                <a:t>4. </a:t>
              </a:r>
              <a:r>
                <a:rPr lang="en-US" sz="2400" dirty="0">
                  <a:solidFill>
                    <a:schemeClr val="tx1"/>
                  </a:solidFill>
                  <a:latin typeface="Metropolitano" pitchFamily="2" charset="0"/>
                </a:rPr>
                <a:t>swat water from face   	</a:t>
              </a:r>
            </a:p>
            <a:p>
              <a:r>
                <a:rPr lang="en-US" sz="2400" b="1" dirty="0">
                  <a:solidFill>
                    <a:schemeClr val="tx1"/>
                  </a:solidFill>
                  <a:latin typeface="Metropolitano" pitchFamily="2" charset="0"/>
                </a:rPr>
                <a:t>5. </a:t>
              </a:r>
              <a:r>
                <a:rPr lang="en-US" sz="2400" dirty="0">
                  <a:solidFill>
                    <a:schemeClr val="tx1"/>
                  </a:solidFill>
                  <a:latin typeface="Metropolitano" pitchFamily="2" charset="0"/>
                </a:rPr>
                <a:t>injured</a:t>
              </a:r>
            </a:p>
          </p:txBody>
        </p:sp>
        <p:grpSp>
          <p:nvGrpSpPr>
            <p:cNvPr id="1043" name="Group 1042">
              <a:extLst>
                <a:ext uri="{FF2B5EF4-FFF2-40B4-BE49-F238E27FC236}">
                  <a16:creationId xmlns:a16="http://schemas.microsoft.com/office/drawing/2014/main" id="{E0B633B9-3917-C79D-A11E-4AB9240F3CDD}"/>
                </a:ext>
              </a:extLst>
            </p:cNvPr>
            <p:cNvGrpSpPr/>
            <p:nvPr/>
          </p:nvGrpSpPr>
          <p:grpSpPr>
            <a:xfrm>
              <a:off x="9617882" y="2383449"/>
              <a:ext cx="2511830" cy="1821169"/>
              <a:chOff x="10653939" y="2105026"/>
              <a:chExt cx="2511830" cy="1821169"/>
            </a:xfrm>
          </p:grpSpPr>
          <p:pic>
            <p:nvPicPr>
              <p:cNvPr id="1027" name="Picture 1026">
                <a:extLst>
                  <a:ext uri="{FF2B5EF4-FFF2-40B4-BE49-F238E27FC236}">
                    <a16:creationId xmlns:a16="http://schemas.microsoft.com/office/drawing/2014/main" id="{5C62BF02-BBBB-AAC7-C8C6-5C12991F57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653939" y="2105026"/>
                <a:ext cx="2511830" cy="1821169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 w="38100" cmpd="sng">
                <a:solidFill>
                  <a:schemeClr val="accent1"/>
                </a:solidFill>
                <a:prstDash val="solid"/>
              </a:ln>
              <a:effectLst>
                <a:softEdge rad="12700"/>
              </a:effectLst>
            </p:spPr>
          </p:pic>
          <p:pic>
            <p:nvPicPr>
              <p:cNvPr id="1041" name="Picture 10" descr="Download Play Button Free PNG photo images and clipart | FreePNGImg">
                <a:extLst>
                  <a:ext uri="{FF2B5EF4-FFF2-40B4-BE49-F238E27FC236}">
                    <a16:creationId xmlns:a16="http://schemas.microsoft.com/office/drawing/2014/main" id="{633F622F-F5E5-5BBB-52BD-55FBFAF840A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295543" y="2401299"/>
                <a:ext cx="1228622" cy="12286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035" name="TextBox 1034">
              <a:extLst>
                <a:ext uri="{FF2B5EF4-FFF2-40B4-BE49-F238E27FC236}">
                  <a16:creationId xmlns:a16="http://schemas.microsoft.com/office/drawing/2014/main" id="{6CDC0E26-89F0-EA0B-140E-FB9FBD59DBE4}"/>
                </a:ext>
              </a:extLst>
            </p:cNvPr>
            <p:cNvSpPr txBox="1"/>
            <p:nvPr/>
          </p:nvSpPr>
          <p:spPr>
            <a:xfrm>
              <a:off x="8892451" y="1164339"/>
              <a:ext cx="10628469" cy="114364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2400" b="1" dirty="0">
                  <a:latin typeface="Metropolitano" pitchFamily="2" charset="0"/>
                  <a:cs typeface="Courier New" panose="02070309020205020404" pitchFamily="49" charset="0"/>
                </a:rPr>
                <a:t>Question: </a:t>
              </a:r>
              <a:r>
                <a:rPr lang="en-US" sz="2400" dirty="0">
                  <a:latin typeface="Metropolitano" pitchFamily="2" charset="0"/>
                  <a:cs typeface="Courier New" panose="02070309020205020404" pitchFamily="49" charset="0"/>
                </a:rPr>
                <a:t>W</a:t>
              </a:r>
              <a:r>
                <a:rPr lang="en-US" sz="2400" dirty="0">
                  <a:solidFill>
                    <a:schemeClr val="tx1"/>
                  </a:solidFill>
                  <a:latin typeface="Metropolitano" pitchFamily="2" charset="0"/>
                  <a:cs typeface="Courier New" panose="02070309020205020404" pitchFamily="49" charset="0"/>
                </a:rPr>
                <a:t>hy is the cat shaking its paws after moving back?</a:t>
              </a:r>
            </a:p>
            <a:p>
              <a:pPr>
                <a:lnSpc>
                  <a:spcPct val="150000"/>
                </a:lnSpc>
              </a:pPr>
              <a:r>
                <a:rPr lang="en-US" sz="2400" b="1" dirty="0">
                  <a:latin typeface="Metropolitano" pitchFamily="2" charset="0"/>
                  <a:cs typeface="Courier New" panose="02070309020205020404" pitchFamily="49" charset="0"/>
                </a:rPr>
                <a:t>Video:						Candidates:</a:t>
              </a:r>
              <a:endParaRPr lang="en-US" sz="2400" b="1" dirty="0">
                <a:solidFill>
                  <a:schemeClr val="tx1"/>
                </a:solidFill>
                <a:latin typeface="Metropolitano" pitchFamily="2" charset="0"/>
                <a:cs typeface="Courier New" panose="02070309020205020404" pitchFamily="49" charset="0"/>
              </a:endParaRPr>
            </a:p>
          </p:txBody>
        </p:sp>
      </p:grp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9962914B-91CB-5E7A-AEB3-5B095DAC0330}"/>
              </a:ext>
            </a:extLst>
          </p:cNvPr>
          <p:cNvCxnSpPr>
            <a:cxnSpLocks/>
          </p:cNvCxnSpPr>
          <p:nvPr/>
        </p:nvCxnSpPr>
        <p:spPr>
          <a:xfrm>
            <a:off x="17136088" y="8949958"/>
            <a:ext cx="796663" cy="0"/>
          </a:xfrm>
          <a:prstGeom prst="straightConnector1">
            <a:avLst/>
          </a:prstGeom>
          <a:ln w="127000" cmpd="sng">
            <a:solidFill>
              <a:srgbClr val="E5DEF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Elbow Connector 43">
            <a:extLst>
              <a:ext uri="{FF2B5EF4-FFF2-40B4-BE49-F238E27FC236}">
                <a16:creationId xmlns:a16="http://schemas.microsoft.com/office/drawing/2014/main" id="{7C434A4A-9BA0-010A-B624-EB13DF2E8A4A}"/>
              </a:ext>
            </a:extLst>
          </p:cNvPr>
          <p:cNvCxnSpPr>
            <a:cxnSpLocks/>
            <a:stCxn id="26" idx="3"/>
          </p:cNvCxnSpPr>
          <p:nvPr/>
        </p:nvCxnSpPr>
        <p:spPr>
          <a:xfrm flipV="1">
            <a:off x="13206463" y="9772496"/>
            <a:ext cx="4726287" cy="2957973"/>
          </a:xfrm>
          <a:prstGeom prst="bentConnector3">
            <a:avLst>
              <a:gd name="adj1" fmla="val 50000"/>
            </a:avLst>
          </a:prstGeom>
          <a:ln w="127000" cmpd="sng">
            <a:solidFill>
              <a:schemeClr val="accent6">
                <a:lumMod val="60000"/>
                <a:lumOff val="40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B8F3DB8-AF52-C033-63B3-F25F047F266F}"/>
              </a:ext>
            </a:extLst>
          </p:cNvPr>
          <p:cNvCxnSpPr>
            <a:cxnSpLocks/>
            <a:endCxn id="31" idx="1"/>
          </p:cNvCxnSpPr>
          <p:nvPr/>
        </p:nvCxnSpPr>
        <p:spPr>
          <a:xfrm>
            <a:off x="13206466" y="9338116"/>
            <a:ext cx="4726287" cy="1"/>
          </a:xfrm>
          <a:prstGeom prst="straightConnector1">
            <a:avLst/>
          </a:prstGeom>
          <a:ln w="127000" cmpd="sng">
            <a:solidFill>
              <a:schemeClr val="accent4">
                <a:lumMod val="60000"/>
                <a:lumOff val="40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A4C3BE68-7B51-DE04-DDFA-70D8B9C62D40}"/>
              </a:ext>
            </a:extLst>
          </p:cNvPr>
          <p:cNvSpPr/>
          <p:nvPr/>
        </p:nvSpPr>
        <p:spPr>
          <a:xfrm>
            <a:off x="7304285" y="5042092"/>
            <a:ext cx="5902181" cy="791111"/>
          </a:xfrm>
          <a:prstGeom prst="roundRect">
            <a:avLst/>
          </a:prstGeom>
          <a:solidFill>
            <a:srgbClr val="DEEAF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3271D6"/>
                </a:solidFill>
                <a:latin typeface="Metropolitano Medium" pitchFamily="2" charset="0"/>
                <a:cs typeface="Baloo 2" panose="03080502040302020200" pitchFamily="66" charset="77"/>
              </a:rPr>
              <a:t>VLM </a:t>
            </a:r>
            <a:r>
              <a:rPr lang="en-US" sz="2800" dirty="0">
                <a:solidFill>
                  <a:srgbClr val="3271D6"/>
                </a:solidFill>
                <a:latin typeface="Metropolitano Medium" pitchFamily="2" charset="0"/>
                <a:cs typeface="Baloo 2" panose="03080502040302020200" pitchFamily="66" charset="77"/>
              </a:rPr>
              <a:t>Frame Selection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D673D00-7C91-7BC5-E580-20DBDECC6311}"/>
              </a:ext>
            </a:extLst>
          </p:cNvPr>
          <p:cNvCxnSpPr>
            <a:cxnSpLocks/>
          </p:cNvCxnSpPr>
          <p:nvPr/>
        </p:nvCxnSpPr>
        <p:spPr>
          <a:xfrm>
            <a:off x="10255376" y="4381557"/>
            <a:ext cx="0" cy="480447"/>
          </a:xfrm>
          <a:prstGeom prst="straightConnector1">
            <a:avLst/>
          </a:prstGeom>
          <a:ln w="88900" cmpd="sng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D27CBC69-71DE-FCFE-736C-973F483ACF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4285" y="5977734"/>
            <a:ext cx="1091131" cy="79111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38100" cmpd="sng">
            <a:solidFill>
              <a:schemeClr val="accent1">
                <a:lumMod val="75000"/>
                <a:alpha val="62000"/>
              </a:schemeClr>
            </a:solidFill>
          </a:ln>
          <a:effectLst>
            <a:softEdge rad="1270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2FC3852-45DD-6BDD-4720-3F29BFA79A3F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20000"/>
          </a:blip>
          <a:stretch>
            <a:fillRect/>
          </a:stretch>
        </p:blipFill>
        <p:spPr>
          <a:xfrm>
            <a:off x="8507047" y="5977734"/>
            <a:ext cx="1091131" cy="79111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38100" cmpd="sng">
            <a:solidFill>
              <a:schemeClr val="bg2">
                <a:lumMod val="50000"/>
                <a:alpha val="62000"/>
              </a:schemeClr>
            </a:solidFill>
            <a:prstDash val="lgDash"/>
          </a:ln>
          <a:effectLst>
            <a:softEdge rad="12700"/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B927719-EBDA-0655-712A-CA0F208A03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09809" y="5977734"/>
            <a:ext cx="1091131" cy="791110"/>
          </a:xfrm>
          <a:prstGeom prst="roundRect">
            <a:avLst>
              <a:gd name="adj" fmla="val 8594"/>
            </a:avLst>
          </a:prstGeom>
          <a:solidFill>
            <a:schemeClr val="bg1"/>
          </a:solidFill>
          <a:ln w="38100" cmpd="sng">
            <a:solidFill>
              <a:schemeClr val="accent1">
                <a:lumMod val="75000"/>
                <a:alpha val="62000"/>
              </a:schemeClr>
            </a:solidFill>
          </a:ln>
          <a:effectLst>
            <a:softEdge rad="12700"/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DC5ADA9-966B-C661-23D0-166E538D979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912571" y="5977734"/>
            <a:ext cx="1091131" cy="791110"/>
          </a:xfrm>
          <a:prstGeom prst="roundRect">
            <a:avLst>
              <a:gd name="adj" fmla="val 8594"/>
            </a:avLst>
          </a:prstGeom>
          <a:solidFill>
            <a:schemeClr val="bg1"/>
          </a:solidFill>
          <a:ln w="38100" cmpd="sng">
            <a:solidFill>
              <a:schemeClr val="accent1">
                <a:lumMod val="75000"/>
                <a:alpha val="62000"/>
              </a:schemeClr>
            </a:solidFill>
          </a:ln>
          <a:effectLst>
            <a:softEdge rad="12700"/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674AF99-0B48-1D04-290A-9189FAC64408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20000"/>
          </a:blip>
          <a:stretch>
            <a:fillRect/>
          </a:stretch>
        </p:blipFill>
        <p:spPr>
          <a:xfrm>
            <a:off x="12115335" y="5977734"/>
            <a:ext cx="1091131" cy="79111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38100" cmpd="sng">
            <a:solidFill>
              <a:schemeClr val="bg2">
                <a:lumMod val="50000"/>
                <a:alpha val="62000"/>
              </a:schemeClr>
            </a:solidFill>
            <a:prstDash val="lgDash"/>
          </a:ln>
          <a:effectLst>
            <a:softEdge rad="12700"/>
          </a:effectLst>
        </p:spPr>
      </p:pic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4DFD0650-102F-E578-BFC4-81AC8B57B37E}"/>
              </a:ext>
            </a:extLst>
          </p:cNvPr>
          <p:cNvSpPr/>
          <p:nvPr/>
        </p:nvSpPr>
        <p:spPr>
          <a:xfrm>
            <a:off x="7304285" y="7591880"/>
            <a:ext cx="5902181" cy="79111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F1BF63"/>
                </a:solidFill>
                <a:latin typeface="Metropolitano Medium" pitchFamily="2" charset="0"/>
                <a:cs typeface="Baloo 2" panose="03080502040302020200" pitchFamily="66" charset="77"/>
              </a:rPr>
              <a:t>Object Detection</a:t>
            </a:r>
            <a:endParaRPr lang="en-US" sz="2800" dirty="0">
              <a:solidFill>
                <a:srgbClr val="F1BF63"/>
              </a:solidFill>
              <a:latin typeface="Metropolitano Medium" pitchFamily="2" charset="0"/>
              <a:cs typeface="Baloo 2" panose="03080502040302020200" pitchFamily="66" charset="77"/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5DF2928-027F-3B45-FC2A-963CCC082CF6}"/>
              </a:ext>
            </a:extLst>
          </p:cNvPr>
          <p:cNvCxnSpPr>
            <a:cxnSpLocks/>
          </p:cNvCxnSpPr>
          <p:nvPr/>
        </p:nvCxnSpPr>
        <p:spPr>
          <a:xfrm>
            <a:off x="10255374" y="6931345"/>
            <a:ext cx="0" cy="480447"/>
          </a:xfrm>
          <a:prstGeom prst="straightConnector1">
            <a:avLst/>
          </a:prstGeom>
          <a:ln w="88900" cmpd="sng">
            <a:solidFill>
              <a:srgbClr val="F1BF6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4FD9CA66-64C8-0AE6-E91B-091EA4A87E81}"/>
              </a:ext>
            </a:extLst>
          </p:cNvPr>
          <p:cNvSpPr/>
          <p:nvPr/>
        </p:nvSpPr>
        <p:spPr>
          <a:xfrm>
            <a:off x="7304285" y="8523221"/>
            <a:ext cx="5902181" cy="1631983"/>
          </a:xfrm>
          <a:prstGeom prst="roundRect">
            <a:avLst/>
          </a:prstGeom>
          <a:solidFill>
            <a:schemeClr val="accent4">
              <a:lumMod val="20000"/>
              <a:lumOff val="80000"/>
              <a:alpha val="60192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Image 1:</a:t>
            </a:r>
            <a:r>
              <a:rPr lang="en-US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1. Cat, 2. Sink, …</a:t>
            </a:r>
          </a:p>
          <a:p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Image 2:</a:t>
            </a:r>
            <a:r>
              <a:rPr lang="en-US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1. Cat, 2. </a:t>
            </a:r>
            <a:r>
              <a:rPr lang="en-US" altLang="zh-CN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Window…</a:t>
            </a:r>
          </a:p>
          <a:p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Image 3:</a:t>
            </a:r>
            <a:r>
              <a:rPr lang="en-US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…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56438E89-1F41-97EE-0BA6-143F3D50EB13}"/>
              </a:ext>
            </a:extLst>
          </p:cNvPr>
          <p:cNvSpPr/>
          <p:nvPr/>
        </p:nvSpPr>
        <p:spPr>
          <a:xfrm>
            <a:off x="7304283" y="10995577"/>
            <a:ext cx="5902181" cy="791111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97BB81"/>
                </a:solidFill>
                <a:latin typeface="Metropolitano Medium" pitchFamily="2" charset="0"/>
                <a:cs typeface="Baloo 2" panose="03080502040302020200" pitchFamily="66" charset="77"/>
              </a:rPr>
              <a:t>Object Matching</a:t>
            </a:r>
            <a:endParaRPr lang="en-US" sz="2800" dirty="0">
              <a:solidFill>
                <a:srgbClr val="97BB81"/>
              </a:solidFill>
              <a:latin typeface="Metropolitano Medium" pitchFamily="2" charset="0"/>
              <a:cs typeface="Baloo 2" panose="03080502040302020200" pitchFamily="66" charset="77"/>
            </a:endParaRP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6DAA270F-EB75-E2EA-24E1-767BEF490484}"/>
              </a:ext>
            </a:extLst>
          </p:cNvPr>
          <p:cNvSpPr/>
          <p:nvPr/>
        </p:nvSpPr>
        <p:spPr>
          <a:xfrm>
            <a:off x="7304282" y="11926918"/>
            <a:ext cx="5902181" cy="1607102"/>
          </a:xfrm>
          <a:prstGeom prst="round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Cat: </a:t>
            </a:r>
            <a:r>
              <a:rPr lang="en-US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[x1, y1], [x2, y2], [], [], …</a:t>
            </a:r>
          </a:p>
          <a:p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Sink: </a:t>
            </a:r>
            <a:r>
              <a:rPr lang="en-US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[], [], [], [], …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A931C81-F5E3-B123-6D5D-28508599FB08}"/>
              </a:ext>
            </a:extLst>
          </p:cNvPr>
          <p:cNvCxnSpPr>
            <a:cxnSpLocks/>
          </p:cNvCxnSpPr>
          <p:nvPr/>
        </p:nvCxnSpPr>
        <p:spPr>
          <a:xfrm>
            <a:off x="10255374" y="10335167"/>
            <a:ext cx="0" cy="480447"/>
          </a:xfrm>
          <a:prstGeom prst="straightConnector1">
            <a:avLst/>
          </a:prstGeom>
          <a:ln w="88900" cmpd="sng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C63AAFE9-3A77-2DFB-4CEA-E5AB4992BB98}"/>
              </a:ext>
            </a:extLst>
          </p:cNvPr>
          <p:cNvSpPr/>
          <p:nvPr/>
        </p:nvSpPr>
        <p:spPr>
          <a:xfrm>
            <a:off x="17932753" y="8534565"/>
            <a:ext cx="5902178" cy="1607103"/>
          </a:xfrm>
          <a:prstGeom prst="roundRect">
            <a:avLst/>
          </a:prstGeom>
          <a:solidFill>
            <a:srgbClr val="DEEAF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3271D6"/>
                </a:solidFill>
                <a:latin typeface="Metropolitano Medium" pitchFamily="2" charset="0"/>
                <a:cs typeface="Baloo 2" panose="03080502040302020200" pitchFamily="66" charset="77"/>
              </a:rPr>
              <a:t>VLM</a:t>
            </a:r>
          </a:p>
          <a:p>
            <a:pPr algn="ctr"/>
            <a:r>
              <a:rPr lang="en-US" sz="2800" dirty="0">
                <a:solidFill>
                  <a:srgbClr val="3271D6"/>
                </a:solidFill>
                <a:latin typeface="Metropolitano Medium" pitchFamily="2" charset="0"/>
                <a:cs typeface="Baloo 2" panose="03080502040302020200" pitchFamily="66" charset="77"/>
              </a:rPr>
              <a:t>Log-Likelihood Selection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5B88AE54-9E44-0BB9-B885-BCEB1CA01C6B}"/>
              </a:ext>
            </a:extLst>
          </p:cNvPr>
          <p:cNvSpPr/>
          <p:nvPr/>
        </p:nvSpPr>
        <p:spPr>
          <a:xfrm>
            <a:off x="13808238" y="8535660"/>
            <a:ext cx="3522742" cy="1607103"/>
          </a:xfrm>
          <a:prstGeom prst="roundRect">
            <a:avLst/>
          </a:prstGeom>
          <a:solidFill>
            <a:srgbClr val="E5DEF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5D43A2"/>
                </a:solidFill>
                <a:latin typeface="Metropolitano Medium" pitchFamily="2" charset="0"/>
                <a:cs typeface="Baloo 2" panose="03080502040302020200" pitchFamily="66" charset="77"/>
              </a:rPr>
              <a:t>Template</a:t>
            </a:r>
          </a:p>
          <a:p>
            <a:pPr algn="ctr"/>
            <a:r>
              <a:rPr lang="en-US" sz="2800" b="1" dirty="0">
                <a:solidFill>
                  <a:srgbClr val="5D43A2"/>
                </a:solidFill>
                <a:latin typeface="Metropolitano Medium" pitchFamily="2" charset="0"/>
                <a:cs typeface="Baloo 2" panose="03080502040302020200" pitchFamily="66" charset="77"/>
              </a:rPr>
              <a:t>Operations</a:t>
            </a:r>
            <a:endParaRPr lang="en-US" sz="2800" dirty="0">
              <a:solidFill>
                <a:srgbClr val="5D43A2"/>
              </a:solidFill>
              <a:latin typeface="Metropolitano Medium" pitchFamily="2" charset="0"/>
              <a:cs typeface="Baloo 2" panose="03080502040302020200" pitchFamily="66" charset="7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28BC300-DACD-60C4-9490-0980BD0D3EE6}"/>
              </a:ext>
            </a:extLst>
          </p:cNvPr>
          <p:cNvSpPr txBox="1"/>
          <p:nvPr/>
        </p:nvSpPr>
        <p:spPr>
          <a:xfrm>
            <a:off x="19118071" y="5589856"/>
            <a:ext cx="5481523" cy="2805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i="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Metropolitano" pitchFamily="2" charset="0"/>
              </a:rPr>
              <a:t>[Image] </a:t>
            </a:r>
            <a:r>
              <a:rPr lang="en-US" sz="2400" b="0" i="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Metropolitano" pitchFamily="2" charset="0"/>
              </a:rPr>
              <a:t>Selected Frames</a:t>
            </a:r>
            <a:endParaRPr lang="en-US" sz="2400" b="1" i="0" dirty="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Metropolitano" pitchFamily="2" charset="0"/>
            </a:endParaRPr>
          </a:p>
          <a:p>
            <a:pPr>
              <a:lnSpc>
                <a:spcPct val="150000"/>
              </a:lnSpc>
            </a:pPr>
            <a:r>
              <a:rPr 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etropolitano" pitchFamily="2" charset="0"/>
              </a:rPr>
              <a:t>[Text] 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Metropolitano" pitchFamily="2" charset="0"/>
              </a:rPr>
              <a:t>Question and Candidates</a:t>
            </a:r>
            <a:endParaRPr lang="en-US" sz="2400" b="1" i="0" dirty="0">
              <a:solidFill>
                <a:schemeClr val="accent2"/>
              </a:solidFill>
              <a:effectLst/>
              <a:latin typeface="Metropolitano" pitchFamily="2" charset="0"/>
            </a:endParaRPr>
          </a:p>
          <a:p>
            <a:pPr>
              <a:lnSpc>
                <a:spcPct val="150000"/>
              </a:lnSpc>
            </a:pPr>
            <a:r>
              <a:rPr lang="en-US" sz="2400" b="1" i="0" dirty="0">
                <a:solidFill>
                  <a:srgbClr val="5D43A2"/>
                </a:solidFill>
                <a:effectLst/>
                <a:latin typeface="Metropolitano" pitchFamily="2" charset="0"/>
              </a:rPr>
              <a:t>[Text] </a:t>
            </a:r>
            <a:r>
              <a:rPr lang="en-US" sz="2400" i="0" dirty="0">
                <a:solidFill>
                  <a:srgbClr val="5D43A2"/>
                </a:solidFill>
                <a:effectLst/>
                <a:latin typeface="Metropolitano" pitchFamily="2" charset="0"/>
              </a:rPr>
              <a:t>Global Object Information</a:t>
            </a:r>
            <a:br>
              <a:rPr lang="en-US" sz="2400" i="0" dirty="0">
                <a:effectLst/>
                <a:latin typeface="Metropolitano" pitchFamily="2" charset="0"/>
              </a:rPr>
            </a:br>
            <a:r>
              <a:rPr lang="en-US" sz="2400" b="1" i="0" dirty="0">
                <a:solidFill>
                  <a:srgbClr val="FFC000"/>
                </a:solidFill>
                <a:effectLst/>
                <a:latin typeface="Metropolitano" pitchFamily="2" charset="0"/>
              </a:rPr>
              <a:t>[Text] </a:t>
            </a:r>
            <a:r>
              <a:rPr lang="en-US" sz="2400" i="0" dirty="0">
                <a:solidFill>
                  <a:srgbClr val="FFC000"/>
                </a:solidFill>
                <a:effectLst/>
                <a:latin typeface="Metropolitano" pitchFamily="2" charset="0"/>
              </a:rPr>
              <a:t>Object Spatial Location</a:t>
            </a:r>
            <a:br>
              <a:rPr lang="en-US" sz="2400" i="0" dirty="0">
                <a:effectLst/>
                <a:latin typeface="Metropolitano" pitchFamily="2" charset="0"/>
              </a:rPr>
            </a:br>
            <a:r>
              <a:rPr lang="en-US" sz="2400" b="1" i="0" dirty="0">
                <a:solidFill>
                  <a:srgbClr val="00B050"/>
                </a:solidFill>
                <a:effectLst/>
                <a:latin typeface="Metropolitano" pitchFamily="2" charset="0"/>
              </a:rPr>
              <a:t>[Text] </a:t>
            </a:r>
            <a:r>
              <a:rPr lang="en-US" sz="2400" i="0" dirty="0">
                <a:solidFill>
                  <a:srgbClr val="00B050"/>
                </a:solidFill>
                <a:effectLst/>
                <a:latin typeface="Metropolitano" pitchFamily="2" charset="0"/>
              </a:rPr>
              <a:t>Object Motion Trajectory</a:t>
            </a:r>
            <a:endParaRPr lang="en-US" sz="2400" dirty="0">
              <a:solidFill>
                <a:srgbClr val="00B050"/>
              </a:solidFill>
              <a:latin typeface="Metropolitano" pitchFamily="2" charset="0"/>
            </a:endParaRPr>
          </a:p>
        </p:txBody>
      </p:sp>
      <p:cxnSp>
        <p:nvCxnSpPr>
          <p:cNvPr id="1050" name="Straight Arrow Connector 1049">
            <a:extLst>
              <a:ext uri="{FF2B5EF4-FFF2-40B4-BE49-F238E27FC236}">
                <a16:creationId xmlns:a16="http://schemas.microsoft.com/office/drawing/2014/main" id="{548F65B8-381B-6D46-E240-737FBC145801}"/>
              </a:ext>
            </a:extLst>
          </p:cNvPr>
          <p:cNvCxnSpPr>
            <a:cxnSpLocks/>
          </p:cNvCxnSpPr>
          <p:nvPr/>
        </p:nvCxnSpPr>
        <p:spPr>
          <a:xfrm>
            <a:off x="18361104" y="6373289"/>
            <a:ext cx="0" cy="2149932"/>
          </a:xfrm>
          <a:prstGeom prst="straightConnector1">
            <a:avLst/>
          </a:prstGeom>
          <a:ln w="127000" cmpd="sng">
            <a:solidFill>
              <a:schemeClr val="accent5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3" name="Straight Arrow Connector 1052">
            <a:extLst>
              <a:ext uri="{FF2B5EF4-FFF2-40B4-BE49-F238E27FC236}">
                <a16:creationId xmlns:a16="http://schemas.microsoft.com/office/drawing/2014/main" id="{9B3A90CD-ACDC-F5D8-59DF-681E733D6550}"/>
              </a:ext>
            </a:extLst>
          </p:cNvPr>
          <p:cNvCxnSpPr>
            <a:cxnSpLocks/>
            <a:stCxn id="19" idx="3"/>
          </p:cNvCxnSpPr>
          <p:nvPr/>
        </p:nvCxnSpPr>
        <p:spPr>
          <a:xfrm>
            <a:off x="13206466" y="6373289"/>
            <a:ext cx="5222783" cy="0"/>
          </a:xfrm>
          <a:prstGeom prst="straightConnector1">
            <a:avLst/>
          </a:prstGeom>
          <a:ln w="127000" cmpd="sng">
            <a:solidFill>
              <a:schemeClr val="accent5">
                <a:lumMod val="40000"/>
                <a:lumOff val="6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6" name="Straight Arrow Connector 1085">
            <a:extLst>
              <a:ext uri="{FF2B5EF4-FFF2-40B4-BE49-F238E27FC236}">
                <a16:creationId xmlns:a16="http://schemas.microsoft.com/office/drawing/2014/main" id="{4721A247-49B0-BF5A-7986-9CE6F6C2D9F8}"/>
              </a:ext>
            </a:extLst>
          </p:cNvPr>
          <p:cNvCxnSpPr>
            <a:cxnSpLocks/>
          </p:cNvCxnSpPr>
          <p:nvPr/>
        </p:nvCxnSpPr>
        <p:spPr>
          <a:xfrm>
            <a:off x="20883842" y="10335167"/>
            <a:ext cx="0" cy="1451521"/>
          </a:xfrm>
          <a:prstGeom prst="straightConnector1">
            <a:avLst/>
          </a:prstGeom>
          <a:ln w="127000" cmpd="sng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96" name="Group 1095">
            <a:extLst>
              <a:ext uri="{FF2B5EF4-FFF2-40B4-BE49-F238E27FC236}">
                <a16:creationId xmlns:a16="http://schemas.microsoft.com/office/drawing/2014/main" id="{4604B15D-A727-CB36-06CB-FD40FF54E310}"/>
              </a:ext>
            </a:extLst>
          </p:cNvPr>
          <p:cNvGrpSpPr/>
          <p:nvPr/>
        </p:nvGrpSpPr>
        <p:grpSpPr>
          <a:xfrm>
            <a:off x="17932750" y="11926918"/>
            <a:ext cx="5902178" cy="1607103"/>
            <a:chOff x="17932750" y="11926918"/>
            <a:chExt cx="5902178" cy="1607103"/>
          </a:xfrm>
        </p:grpSpPr>
        <p:sp>
          <p:nvSpPr>
            <p:cNvPr id="1083" name="Rounded Rectangle 1082">
              <a:extLst>
                <a:ext uri="{FF2B5EF4-FFF2-40B4-BE49-F238E27FC236}">
                  <a16:creationId xmlns:a16="http://schemas.microsoft.com/office/drawing/2014/main" id="{DD3D501E-EF7D-91CD-CB28-FD2A11CCD63E}"/>
                </a:ext>
              </a:extLst>
            </p:cNvPr>
            <p:cNvSpPr/>
            <p:nvPr/>
          </p:nvSpPr>
          <p:spPr>
            <a:xfrm>
              <a:off x="17932750" y="11926918"/>
              <a:ext cx="5902178" cy="1607103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accent2">
                    <a:lumMod val="75000"/>
                  </a:schemeClr>
                </a:solidFill>
                <a:latin typeface="Metropolitano Medium" pitchFamily="2" charset="0"/>
                <a:cs typeface="Baloo 2" panose="03080502040302020200" pitchFamily="66" charset="77"/>
              </a:endParaRPr>
            </a:p>
          </p:txBody>
        </p:sp>
        <p:sp>
          <p:nvSpPr>
            <p:cNvPr id="1091" name="TextBox 1090">
              <a:extLst>
                <a:ext uri="{FF2B5EF4-FFF2-40B4-BE49-F238E27FC236}">
                  <a16:creationId xmlns:a16="http://schemas.microsoft.com/office/drawing/2014/main" id="{2035FA77-807E-E9DF-0260-C3899497E730}"/>
                </a:ext>
              </a:extLst>
            </p:cNvPr>
            <p:cNvSpPr txBox="1"/>
            <p:nvPr/>
          </p:nvSpPr>
          <p:spPr>
            <a:xfrm>
              <a:off x="19105330" y="12205057"/>
              <a:ext cx="4308764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dirty="0">
                  <a:latin typeface="Metropolitano" pitchFamily="2" charset="0"/>
                </a:rPr>
                <a:t>swat water from face</a:t>
              </a:r>
              <a:endParaRPr lang="en-US" sz="2400" dirty="0">
                <a:latin typeface="Metropolitano Medium" pitchFamily="2" charset="0"/>
                <a:cs typeface="Baloo 2" panose="03080502040302020200" pitchFamily="66" charset="77"/>
              </a:endParaRPr>
            </a:p>
          </p:txBody>
        </p:sp>
        <p:grpSp>
          <p:nvGrpSpPr>
            <p:cNvPr id="1095" name="Group 1094">
              <a:extLst>
                <a:ext uri="{FF2B5EF4-FFF2-40B4-BE49-F238E27FC236}">
                  <a16:creationId xmlns:a16="http://schemas.microsoft.com/office/drawing/2014/main" id="{2B13DD25-A0D6-E459-5FFF-61981148C46A}"/>
                </a:ext>
              </a:extLst>
            </p:cNvPr>
            <p:cNvGrpSpPr/>
            <p:nvPr/>
          </p:nvGrpSpPr>
          <p:grpSpPr>
            <a:xfrm>
              <a:off x="18177196" y="12094046"/>
              <a:ext cx="683688" cy="683688"/>
              <a:chOff x="3750541" y="1827608"/>
              <a:chExt cx="683688" cy="683688"/>
            </a:xfrm>
          </p:grpSpPr>
          <p:sp>
            <p:nvSpPr>
              <p:cNvPr id="1094" name="Oval 1093">
                <a:extLst>
                  <a:ext uri="{FF2B5EF4-FFF2-40B4-BE49-F238E27FC236}">
                    <a16:creationId xmlns:a16="http://schemas.microsoft.com/office/drawing/2014/main" id="{8082127E-73A1-B234-A2CD-DD21E622346F}"/>
                  </a:ext>
                </a:extLst>
              </p:cNvPr>
              <p:cNvSpPr/>
              <p:nvPr/>
            </p:nvSpPr>
            <p:spPr>
              <a:xfrm>
                <a:off x="3755709" y="1837305"/>
                <a:ext cx="673991" cy="67399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093" name="Picture 14" descr="Robot rounded icon by Friconix (fi-ctluxl-robot-rounded) thin,line,up,circle ,rounded,robot,robotics,face,robot-rounded">
                <a:extLst>
                  <a:ext uri="{FF2B5EF4-FFF2-40B4-BE49-F238E27FC236}">
                    <a16:creationId xmlns:a16="http://schemas.microsoft.com/office/drawing/2014/main" id="{4C064D7E-3F70-E455-866D-92B47CE86C2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750541" y="1827608"/>
                <a:ext cx="683688" cy="6836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cxnSp>
        <p:nvCxnSpPr>
          <p:cNvPr id="1097" name="Elbow Connector 1096">
            <a:extLst>
              <a:ext uri="{FF2B5EF4-FFF2-40B4-BE49-F238E27FC236}">
                <a16:creationId xmlns:a16="http://schemas.microsoft.com/office/drawing/2014/main" id="{E3BD72BA-7C4E-87C5-C2E1-E67C95FB928B}"/>
              </a:ext>
            </a:extLst>
          </p:cNvPr>
          <p:cNvCxnSpPr>
            <a:cxnSpLocks/>
            <a:stCxn id="51" idx="3"/>
          </p:cNvCxnSpPr>
          <p:nvPr/>
        </p:nvCxnSpPr>
        <p:spPr>
          <a:xfrm>
            <a:off x="13236366" y="2403432"/>
            <a:ext cx="5522699" cy="6131133"/>
          </a:xfrm>
          <a:prstGeom prst="bentConnector2">
            <a:avLst/>
          </a:prstGeom>
          <a:ln w="127000" cmpd="sng">
            <a:solidFill>
              <a:schemeClr val="bg1">
                <a:lumMod val="8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1" name="TextBox 1100">
            <a:extLst>
              <a:ext uri="{FF2B5EF4-FFF2-40B4-BE49-F238E27FC236}">
                <a16:creationId xmlns:a16="http://schemas.microsoft.com/office/drawing/2014/main" id="{887E6CC1-5C3B-A56B-1333-64864355E44D}"/>
              </a:ext>
            </a:extLst>
          </p:cNvPr>
          <p:cNvSpPr txBox="1"/>
          <p:nvPr/>
        </p:nvSpPr>
        <p:spPr>
          <a:xfrm>
            <a:off x="2366173" y="9076506"/>
            <a:ext cx="46969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Metropolitano" pitchFamily="2" charset="0"/>
              </a:rPr>
              <a:t>Per Frame Object List</a:t>
            </a:r>
            <a:endParaRPr lang="en-US" sz="2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02" name="TextBox 1101">
            <a:extLst>
              <a:ext uri="{FF2B5EF4-FFF2-40B4-BE49-F238E27FC236}">
                <a16:creationId xmlns:a16="http://schemas.microsoft.com/office/drawing/2014/main" id="{DAEE6B37-7698-DD87-CE92-09BC8F50ECDE}"/>
              </a:ext>
            </a:extLst>
          </p:cNvPr>
          <p:cNvSpPr txBox="1"/>
          <p:nvPr/>
        </p:nvSpPr>
        <p:spPr>
          <a:xfrm>
            <a:off x="3145575" y="6104104"/>
            <a:ext cx="391757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Metropolitano" pitchFamily="2" charset="0"/>
              </a:rPr>
              <a:t>Selected Frames</a:t>
            </a:r>
            <a:endParaRPr lang="en-US" sz="2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03" name="TextBox 1102">
            <a:extLst>
              <a:ext uri="{FF2B5EF4-FFF2-40B4-BE49-F238E27FC236}">
                <a16:creationId xmlns:a16="http://schemas.microsoft.com/office/drawing/2014/main" id="{0E739729-839B-DBF7-60A2-E3EC3D629296}"/>
              </a:ext>
            </a:extLst>
          </p:cNvPr>
          <p:cNvSpPr txBox="1"/>
          <p:nvPr/>
        </p:nvSpPr>
        <p:spPr>
          <a:xfrm>
            <a:off x="2366173" y="12405112"/>
            <a:ext cx="46969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Metropolitano" pitchFamily="2" charset="0"/>
              </a:rPr>
              <a:t>Object Trajectories</a:t>
            </a:r>
            <a:endParaRPr lang="en-US" sz="28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84483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750AF423-C8FE-C37A-CA16-E23BC865424A}"/>
              </a:ext>
            </a:extLst>
          </p:cNvPr>
          <p:cNvSpPr/>
          <p:nvPr/>
        </p:nvSpPr>
        <p:spPr>
          <a:xfrm>
            <a:off x="14062670" y="3406506"/>
            <a:ext cx="2603415" cy="1593198"/>
          </a:xfrm>
          <a:prstGeom prst="roundRect">
            <a:avLst>
              <a:gd name="adj" fmla="val 8793"/>
            </a:avLst>
          </a:prstGeom>
          <a:ln w="50800" cmpd="sng">
            <a:solidFill>
              <a:srgbClr val="FF7D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>
              <a:lnSpc>
                <a:spcPts val="2460"/>
              </a:lnSpc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Metropolitano" pitchFamily="2" charset="0"/>
              </a:rPr>
              <a:t>🖼️ </a:t>
            </a:r>
            <a:r>
              <a:rPr lang="en-US" b="1" dirty="0">
                <a:solidFill>
                  <a:srgbClr val="FF7D93"/>
                </a:solidFill>
                <a:latin typeface="Metropolitano" pitchFamily="2" charset="0"/>
              </a:rPr>
              <a:t>Selected Frames</a:t>
            </a:r>
          </a:p>
          <a:p>
            <a:pPr>
              <a:lnSpc>
                <a:spcPts val="2460"/>
              </a:lnSpc>
            </a:pPr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Metropolitano" pitchFamily="2" charset="0"/>
            </a:endParaRPr>
          </a:p>
          <a:p>
            <a:pPr>
              <a:lnSpc>
                <a:spcPts val="2460"/>
              </a:lnSpc>
            </a:pPr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Metropolitano" pitchFamily="2" charset="0"/>
            </a:endParaRPr>
          </a:p>
          <a:p>
            <a:pPr>
              <a:lnSpc>
                <a:spcPts val="2460"/>
              </a:lnSpc>
            </a:pPr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Metropolitano" pitchFamily="2" charset="0"/>
            </a:endParaRP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6C49197F-DCC4-8820-62B6-C6526D613206}"/>
              </a:ext>
            </a:extLst>
          </p:cNvPr>
          <p:cNvCxnSpPr>
            <a:cxnSpLocks/>
          </p:cNvCxnSpPr>
          <p:nvPr/>
        </p:nvCxnSpPr>
        <p:spPr>
          <a:xfrm>
            <a:off x="5274052" y="3768429"/>
            <a:ext cx="336880" cy="1"/>
          </a:xfrm>
          <a:prstGeom prst="straightConnector1">
            <a:avLst/>
          </a:prstGeom>
          <a:ln w="50800" cmpd="sng">
            <a:solidFill>
              <a:schemeClr val="bg1">
                <a:lumMod val="8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DD30C4A0-F141-54FD-44A4-E270C3FCAD00}"/>
              </a:ext>
            </a:extLst>
          </p:cNvPr>
          <p:cNvSpPr/>
          <p:nvPr/>
        </p:nvSpPr>
        <p:spPr>
          <a:xfrm>
            <a:off x="3742607" y="4217897"/>
            <a:ext cx="2298453" cy="905226"/>
          </a:xfrm>
          <a:prstGeom prst="roundRect">
            <a:avLst>
              <a:gd name="adj" fmla="val 31481"/>
            </a:avLst>
          </a:prstGeom>
          <a:solidFill>
            <a:schemeClr val="bg1"/>
          </a:solidFill>
          <a:ln w="508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etropolitano" pitchFamily="2" charset="0"/>
              </a:rPr>
              <a:t>💬 </a:t>
            </a:r>
            <a:r>
              <a:rPr 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etropolitano" pitchFamily="2" charset="0"/>
              </a:rPr>
              <a:t>Question </a:t>
            </a:r>
          </a:p>
          <a:p>
            <a:r>
              <a:rPr lang="en-US" sz="1800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etropolitano" pitchFamily="2" charset="0"/>
              </a:rPr>
              <a:t>💬 </a:t>
            </a:r>
            <a:r>
              <a:rPr 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etropolitano" pitchFamily="2" charset="0"/>
              </a:rPr>
              <a:t>Candidates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5119E359-6F6F-0033-0086-0BDB7DC00DF7}"/>
              </a:ext>
            </a:extLst>
          </p:cNvPr>
          <p:cNvSpPr/>
          <p:nvPr/>
        </p:nvSpPr>
        <p:spPr>
          <a:xfrm>
            <a:off x="3742603" y="6048374"/>
            <a:ext cx="2298463" cy="1804161"/>
          </a:xfrm>
          <a:prstGeom prst="roundRect">
            <a:avLst>
              <a:gd name="adj" fmla="val 11261"/>
            </a:avLst>
          </a:prstGeom>
          <a:solidFill>
            <a:schemeClr val="bg1"/>
          </a:solidFill>
          <a:ln w="508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2460"/>
              </a:lnSpc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Metropolitano" pitchFamily="2" charset="0"/>
              </a:rPr>
              <a:t>🖼️ Single Frame</a:t>
            </a:r>
          </a:p>
          <a:p>
            <a:pPr>
              <a:lnSpc>
                <a:spcPts val="2460"/>
              </a:lnSpc>
            </a:pPr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Metropolitano" pitchFamily="2" charset="0"/>
            </a:endParaRPr>
          </a:p>
          <a:p>
            <a:pPr>
              <a:lnSpc>
                <a:spcPts val="2460"/>
              </a:lnSpc>
            </a:pPr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Metropolitano" pitchFamily="2" charset="0"/>
            </a:endParaRPr>
          </a:p>
          <a:p>
            <a:pPr>
              <a:lnSpc>
                <a:spcPts val="2460"/>
              </a:lnSpc>
            </a:pPr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Metropolitano" pitchFamily="2" charset="0"/>
            </a:endParaRPr>
          </a:p>
          <a:p>
            <a:pPr>
              <a:lnSpc>
                <a:spcPts val="2460"/>
              </a:lnSpc>
            </a:pPr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Metropolitano" pitchFamily="2" charset="0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6157463-A153-DB25-0075-9F27E6308EB0}"/>
              </a:ext>
            </a:extLst>
          </p:cNvPr>
          <p:cNvCxnSpPr>
            <a:cxnSpLocks/>
          </p:cNvCxnSpPr>
          <p:nvPr/>
        </p:nvCxnSpPr>
        <p:spPr>
          <a:xfrm>
            <a:off x="3188386" y="5778785"/>
            <a:ext cx="7880765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380925D-9F4F-2768-9A93-8479837684F1}"/>
              </a:ext>
            </a:extLst>
          </p:cNvPr>
          <p:cNvCxnSpPr>
            <a:cxnSpLocks/>
          </p:cNvCxnSpPr>
          <p:nvPr/>
        </p:nvCxnSpPr>
        <p:spPr>
          <a:xfrm>
            <a:off x="11069151" y="3550389"/>
            <a:ext cx="0" cy="5816977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3FD6F438-4704-D9E3-D7A6-E66C7699581A}"/>
              </a:ext>
            </a:extLst>
          </p:cNvPr>
          <p:cNvSpPr/>
          <p:nvPr/>
        </p:nvSpPr>
        <p:spPr>
          <a:xfrm>
            <a:off x="6377940" y="3363683"/>
            <a:ext cx="1219200" cy="1752477"/>
          </a:xfrm>
          <a:prstGeom prst="roundRect">
            <a:avLst>
              <a:gd name="adj" fmla="val 23396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accent6">
                    <a:lumMod val="75000"/>
                  </a:schemeClr>
                </a:solidFill>
                <a:latin typeface="Metropolitano Medium" pitchFamily="2" charset="0"/>
                <a:cs typeface="Baloo 2" panose="03080502040302020200" pitchFamily="66" charset="77"/>
              </a:rPr>
              <a:t>LLM</a:t>
            </a:r>
            <a:endParaRPr lang="en-US" sz="2800" dirty="0">
              <a:solidFill>
                <a:schemeClr val="accent6">
                  <a:lumMod val="75000"/>
                </a:schemeClr>
              </a:solidFill>
              <a:latin typeface="Metropolitano Medium" pitchFamily="2" charset="0"/>
              <a:cs typeface="Baloo 2" panose="03080502040302020200" pitchFamily="66" charset="77"/>
            </a:endParaRP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EBD54C76-08A5-0561-B34F-3AA95C80F92B}"/>
              </a:ext>
            </a:extLst>
          </p:cNvPr>
          <p:cNvSpPr/>
          <p:nvPr/>
        </p:nvSpPr>
        <p:spPr>
          <a:xfrm>
            <a:off x="6377940" y="6040827"/>
            <a:ext cx="1219203" cy="2986522"/>
          </a:xfrm>
          <a:prstGeom prst="roundRect">
            <a:avLst/>
          </a:prstGeom>
          <a:solidFill>
            <a:srgbClr val="DEEAF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3271D6"/>
                </a:solidFill>
                <a:latin typeface="Metropolitano Medium" pitchFamily="2" charset="0"/>
                <a:cs typeface="Baloo 2" panose="03080502040302020200" pitchFamily="66" charset="77"/>
              </a:rPr>
              <a:t>VLM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A33D5A21-9E19-5A4F-F1C7-9C44398F5FF7}"/>
              </a:ext>
            </a:extLst>
          </p:cNvPr>
          <p:cNvSpPr/>
          <p:nvPr/>
        </p:nvSpPr>
        <p:spPr>
          <a:xfrm>
            <a:off x="3742607" y="8122123"/>
            <a:ext cx="2298453" cy="905226"/>
          </a:xfrm>
          <a:prstGeom prst="roundRect">
            <a:avLst>
              <a:gd name="adj" fmla="val 31481"/>
            </a:avLst>
          </a:prstGeom>
          <a:solidFill>
            <a:schemeClr val="bg1"/>
          </a:solidFill>
          <a:ln w="508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etropolitano" pitchFamily="2" charset="0"/>
              </a:rPr>
              <a:t>💬 </a:t>
            </a:r>
            <a:r>
              <a:rPr 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etropolitano" pitchFamily="2" charset="0"/>
              </a:rPr>
              <a:t>Question </a:t>
            </a:r>
          </a:p>
          <a:p>
            <a:r>
              <a:rPr lang="en-US" sz="1800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etropolitano" pitchFamily="2" charset="0"/>
              </a:rPr>
              <a:t>💬 </a:t>
            </a:r>
            <a:r>
              <a:rPr 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etropolitano" pitchFamily="2" charset="0"/>
              </a:rPr>
              <a:t>Candidates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20892244-391C-3BEB-D995-FEA9F52C0BDF}"/>
              </a:ext>
            </a:extLst>
          </p:cNvPr>
          <p:cNvCxnSpPr>
            <a:cxnSpLocks/>
            <a:stCxn id="29" idx="3"/>
          </p:cNvCxnSpPr>
          <p:nvPr/>
        </p:nvCxnSpPr>
        <p:spPr>
          <a:xfrm>
            <a:off x="6041060" y="8574736"/>
            <a:ext cx="336880" cy="0"/>
          </a:xfrm>
          <a:prstGeom prst="straightConnector1">
            <a:avLst/>
          </a:prstGeom>
          <a:ln w="50800" cmpd="sng">
            <a:solidFill>
              <a:schemeClr val="bg1">
                <a:lumMod val="8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8F949A12-DF1F-784C-055A-589C8FD90F26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6041066" y="6950454"/>
            <a:ext cx="336874" cy="1"/>
          </a:xfrm>
          <a:prstGeom prst="straightConnector1">
            <a:avLst/>
          </a:prstGeom>
          <a:solidFill>
            <a:schemeClr val="bg1"/>
          </a:solidFill>
          <a:ln w="508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BAE50808-D7BD-650F-C6BA-6CDBD41ACA27}"/>
              </a:ext>
            </a:extLst>
          </p:cNvPr>
          <p:cNvCxnSpPr>
            <a:cxnSpLocks/>
            <a:stCxn id="25" idx="3"/>
          </p:cNvCxnSpPr>
          <p:nvPr/>
        </p:nvCxnSpPr>
        <p:spPr>
          <a:xfrm flipV="1">
            <a:off x="7597143" y="7534087"/>
            <a:ext cx="336875" cy="1"/>
          </a:xfrm>
          <a:prstGeom prst="straightConnector1">
            <a:avLst/>
          </a:prstGeom>
          <a:ln w="50800" cmpd="sng">
            <a:solidFill>
              <a:srgbClr val="C9DBF8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F7BD162E-E723-A60B-BA3B-1CE73D21867E}"/>
              </a:ext>
            </a:extLst>
          </p:cNvPr>
          <p:cNvCxnSpPr>
            <a:cxnSpLocks/>
            <a:stCxn id="23" idx="3"/>
          </p:cNvCxnSpPr>
          <p:nvPr/>
        </p:nvCxnSpPr>
        <p:spPr>
          <a:xfrm flipV="1">
            <a:off x="7597140" y="4239921"/>
            <a:ext cx="336881" cy="1"/>
          </a:xfrm>
          <a:prstGeom prst="straightConnector1">
            <a:avLst/>
          </a:prstGeom>
          <a:ln w="50800" cmpd="sng">
            <a:solidFill>
              <a:schemeClr val="accent6">
                <a:lumMod val="40000"/>
                <a:lumOff val="60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5E922AA0-3C33-9D1C-0CA2-7CDA7B88E5F6}"/>
              </a:ext>
            </a:extLst>
          </p:cNvPr>
          <p:cNvSpPr txBox="1"/>
          <p:nvPr/>
        </p:nvSpPr>
        <p:spPr>
          <a:xfrm>
            <a:off x="5028752" y="5240529"/>
            <a:ext cx="391757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accent6">
                    <a:lumMod val="75000"/>
                  </a:schemeClr>
                </a:solidFill>
                <a:latin typeface="Metropolitano Medium" pitchFamily="2" charset="0"/>
                <a:cs typeface="Baloo 2" panose="03080502040302020200" pitchFamily="66" charset="77"/>
              </a:rPr>
              <a:t>Just LLM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D9360BA-501B-AB53-DD02-62E14DFA8169}"/>
              </a:ext>
            </a:extLst>
          </p:cNvPr>
          <p:cNvSpPr txBox="1"/>
          <p:nvPr/>
        </p:nvSpPr>
        <p:spPr>
          <a:xfrm>
            <a:off x="5034190" y="9193887"/>
            <a:ext cx="391757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rgbClr val="3271D6"/>
                </a:solidFill>
                <a:latin typeface="Metropolitano Medium" pitchFamily="2" charset="0"/>
                <a:cs typeface="Baloo 2" panose="03080502040302020200" pitchFamily="66" charset="77"/>
              </a:rPr>
              <a:t>Single Frame VLM</a:t>
            </a:r>
          </a:p>
        </p:txBody>
      </p: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096A110C-DEA7-7709-6FDB-A582D4E15A48}"/>
              </a:ext>
            </a:extLst>
          </p:cNvPr>
          <p:cNvSpPr/>
          <p:nvPr/>
        </p:nvSpPr>
        <p:spPr>
          <a:xfrm>
            <a:off x="11406025" y="8122123"/>
            <a:ext cx="2298453" cy="905226"/>
          </a:xfrm>
          <a:prstGeom prst="roundRect">
            <a:avLst>
              <a:gd name="adj" fmla="val 31481"/>
            </a:avLst>
          </a:prstGeom>
          <a:solidFill>
            <a:schemeClr val="bg1"/>
          </a:solidFill>
          <a:ln w="508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etropolitano" pitchFamily="2" charset="0"/>
              </a:rPr>
              <a:t>💬 </a:t>
            </a:r>
            <a:r>
              <a:rPr 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etropolitano" pitchFamily="2" charset="0"/>
              </a:rPr>
              <a:t>Question </a:t>
            </a:r>
          </a:p>
          <a:p>
            <a:r>
              <a:rPr lang="en-US" sz="1800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etropolitano" pitchFamily="2" charset="0"/>
              </a:rPr>
              <a:t>💬 </a:t>
            </a:r>
            <a:r>
              <a:rPr 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etropolitano" pitchFamily="2" charset="0"/>
              </a:rPr>
              <a:t>Candidates</a:t>
            </a:r>
          </a:p>
        </p:txBody>
      </p:sp>
      <p:sp>
        <p:nvSpPr>
          <p:cNvPr id="61" name="Rounded Rectangle 60">
            <a:extLst>
              <a:ext uri="{FF2B5EF4-FFF2-40B4-BE49-F238E27FC236}">
                <a16:creationId xmlns:a16="http://schemas.microsoft.com/office/drawing/2014/main" id="{6CB64922-D6CB-C243-9D79-7434E0A26D9A}"/>
              </a:ext>
            </a:extLst>
          </p:cNvPr>
          <p:cNvSpPr/>
          <p:nvPr/>
        </p:nvSpPr>
        <p:spPr>
          <a:xfrm>
            <a:off x="11406025" y="4807141"/>
            <a:ext cx="2298453" cy="2279766"/>
          </a:xfrm>
          <a:prstGeom prst="roundRect">
            <a:avLst>
              <a:gd name="adj" fmla="val 11261"/>
            </a:avLst>
          </a:prstGeom>
          <a:solidFill>
            <a:schemeClr val="bg1"/>
          </a:solidFill>
          <a:ln w="508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2460"/>
              </a:lnSpc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Metropolitano" pitchFamily="2" charset="0"/>
              </a:rPr>
              <a:t>🎞️ Video</a:t>
            </a:r>
          </a:p>
          <a:p>
            <a:pPr>
              <a:lnSpc>
                <a:spcPts val="2460"/>
              </a:lnSpc>
            </a:pPr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Metropolitano" pitchFamily="2" charset="0"/>
            </a:endParaRPr>
          </a:p>
          <a:p>
            <a:pPr>
              <a:lnSpc>
                <a:spcPts val="2460"/>
              </a:lnSpc>
            </a:pPr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Metropolitano" pitchFamily="2" charset="0"/>
            </a:endParaRPr>
          </a:p>
          <a:p>
            <a:pPr>
              <a:lnSpc>
                <a:spcPts val="2460"/>
              </a:lnSpc>
            </a:pPr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Metropolitano" pitchFamily="2" charset="0"/>
            </a:endParaRPr>
          </a:p>
          <a:p>
            <a:pPr>
              <a:lnSpc>
                <a:spcPts val="2460"/>
              </a:lnSpc>
            </a:pPr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Metropolitano" pitchFamily="2" charset="0"/>
            </a:endParaRPr>
          </a:p>
          <a:p>
            <a:pPr>
              <a:lnSpc>
                <a:spcPts val="2460"/>
              </a:lnSpc>
            </a:pPr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Metropolitano" pitchFamily="2" charset="0"/>
            </a:endParaRPr>
          </a:p>
        </p:txBody>
      </p: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C9C0C840-E8B6-4250-1996-9A88E3AF4DB2}"/>
              </a:ext>
            </a:extLst>
          </p:cNvPr>
          <p:cNvSpPr/>
          <p:nvPr/>
        </p:nvSpPr>
        <p:spPr>
          <a:xfrm>
            <a:off x="18487592" y="5742898"/>
            <a:ext cx="2798494" cy="905226"/>
          </a:xfrm>
          <a:prstGeom prst="roundRect">
            <a:avLst>
              <a:gd name="adj" fmla="val 31481"/>
            </a:avLst>
          </a:prstGeom>
          <a:solidFill>
            <a:schemeClr val="bg1"/>
          </a:solidFill>
          <a:ln w="50800">
            <a:solidFill>
              <a:srgbClr val="579BD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i="0" dirty="0">
                <a:solidFill>
                  <a:srgbClr val="579BD5"/>
                </a:solidFill>
                <a:effectLst/>
                <a:latin typeface="Metropolitano" pitchFamily="2" charset="0"/>
              </a:rPr>
              <a:t>🤖 Answer using</a:t>
            </a:r>
            <a:br>
              <a:rPr lang="en-US" sz="1800" b="1" i="0" dirty="0">
                <a:solidFill>
                  <a:srgbClr val="579BD5"/>
                </a:solidFill>
                <a:effectLst/>
                <a:latin typeface="Metropolitano" pitchFamily="2" charset="0"/>
              </a:rPr>
            </a:br>
            <a:r>
              <a:rPr lang="en-US" sz="1800" b="1" i="0" dirty="0">
                <a:solidFill>
                  <a:srgbClr val="579BD5"/>
                </a:solidFill>
                <a:effectLst/>
                <a:latin typeface="Metropolitano" pitchFamily="2" charset="0"/>
              </a:rPr>
              <a:t>Likelihood Selection</a:t>
            </a:r>
            <a:endParaRPr lang="en-US" sz="1800" b="1" dirty="0">
              <a:solidFill>
                <a:srgbClr val="579BD5"/>
              </a:solidFill>
              <a:latin typeface="Metropolitano" pitchFamily="2" charset="0"/>
            </a:endParaRPr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789EFEB0-B781-131B-4B0B-104E4CC6E976}"/>
              </a:ext>
            </a:extLst>
          </p:cNvPr>
          <p:cNvCxnSpPr>
            <a:cxnSpLocks/>
            <a:stCxn id="61" idx="3"/>
          </p:cNvCxnSpPr>
          <p:nvPr/>
        </p:nvCxnSpPr>
        <p:spPr>
          <a:xfrm>
            <a:off x="13704478" y="5947024"/>
            <a:ext cx="358192" cy="0"/>
          </a:xfrm>
          <a:prstGeom prst="straightConnector1">
            <a:avLst/>
          </a:prstGeom>
          <a:ln w="50800" cmpd="sng">
            <a:solidFill>
              <a:schemeClr val="bg1">
                <a:lumMod val="8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5302EA71-DBF6-8A1D-DF41-F92BD680999B}"/>
              </a:ext>
            </a:extLst>
          </p:cNvPr>
          <p:cNvCxnSpPr>
            <a:cxnSpLocks/>
          </p:cNvCxnSpPr>
          <p:nvPr/>
        </p:nvCxnSpPr>
        <p:spPr>
          <a:xfrm>
            <a:off x="13699584" y="8562344"/>
            <a:ext cx="3279404" cy="0"/>
          </a:xfrm>
          <a:prstGeom prst="straightConnector1">
            <a:avLst/>
          </a:prstGeom>
          <a:ln w="50800" cmpd="sng">
            <a:solidFill>
              <a:schemeClr val="bg1">
                <a:lumMod val="8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ED4A02F0-6BC6-7F89-51EB-E49C11561792}"/>
              </a:ext>
            </a:extLst>
          </p:cNvPr>
          <p:cNvCxnSpPr>
            <a:cxnSpLocks/>
            <a:stCxn id="26" idx="3"/>
            <a:endCxn id="74" idx="1"/>
          </p:cNvCxnSpPr>
          <p:nvPr/>
        </p:nvCxnSpPr>
        <p:spPr>
          <a:xfrm>
            <a:off x="18186440" y="6195511"/>
            <a:ext cx="301152" cy="0"/>
          </a:xfrm>
          <a:prstGeom prst="straightConnector1">
            <a:avLst/>
          </a:prstGeom>
          <a:ln w="50800" cmpd="sng">
            <a:solidFill>
              <a:srgbClr val="C9DBF8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63DCAD23-E3CF-2B9B-2EF1-75073A4F5896}"/>
              </a:ext>
            </a:extLst>
          </p:cNvPr>
          <p:cNvSpPr txBox="1"/>
          <p:nvPr/>
        </p:nvSpPr>
        <p:spPr>
          <a:xfrm>
            <a:off x="12071967" y="9193888"/>
            <a:ext cx="757646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rgbClr val="5D43A2"/>
                </a:solidFill>
                <a:latin typeface="Metropolitano Medium" pitchFamily="2" charset="0"/>
                <a:cs typeface="Baloo 2" panose="03080502040302020200" pitchFamily="66" charset="77"/>
              </a:rPr>
              <a:t>Multimodal Video Understanding (MVU)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DA282F3D-30D8-B96B-3941-8CB9D8BE33A6}"/>
              </a:ext>
            </a:extLst>
          </p:cNvPr>
          <p:cNvSpPr/>
          <p:nvPr/>
        </p:nvSpPr>
        <p:spPr>
          <a:xfrm>
            <a:off x="3742602" y="3406505"/>
            <a:ext cx="1548763" cy="723850"/>
          </a:xfrm>
          <a:prstGeom prst="roundRect">
            <a:avLst>
              <a:gd name="adj" fmla="val 35771"/>
            </a:avLst>
          </a:prstGeom>
          <a:solidFill>
            <a:schemeClr val="bg1"/>
          </a:solidFill>
          <a:ln w="508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2460"/>
              </a:lnSpc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Metropolitano" pitchFamily="2" charset="0"/>
              </a:rPr>
              <a:t>🖼️ Image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8DA3D2B-FE49-9A07-C221-852C46CB1E6B}"/>
              </a:ext>
            </a:extLst>
          </p:cNvPr>
          <p:cNvCxnSpPr>
            <a:cxnSpLocks/>
          </p:cNvCxnSpPr>
          <p:nvPr/>
        </p:nvCxnSpPr>
        <p:spPr>
          <a:xfrm>
            <a:off x="6041060" y="4672979"/>
            <a:ext cx="336880" cy="1"/>
          </a:xfrm>
          <a:prstGeom prst="straightConnector1">
            <a:avLst/>
          </a:prstGeom>
          <a:ln w="50800" cmpd="sng">
            <a:solidFill>
              <a:schemeClr val="bg1">
                <a:lumMod val="8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56309EF-911C-08E4-F795-A4B15F6B6350}"/>
              </a:ext>
            </a:extLst>
          </p:cNvPr>
          <p:cNvSpPr txBox="1"/>
          <p:nvPr/>
        </p:nvSpPr>
        <p:spPr>
          <a:xfrm>
            <a:off x="5498014" y="3414486"/>
            <a:ext cx="56035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rgbClr val="FF7D93"/>
                </a:solidFill>
                <a:latin typeface="Metropolitano" pitchFamily="2" charset="0"/>
              </a:rPr>
              <a:t>X</a:t>
            </a:r>
            <a:endParaRPr lang="en-US" sz="4000" dirty="0">
              <a:solidFill>
                <a:srgbClr val="FF7D93"/>
              </a:solidFill>
            </a:endParaRP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54EED0B2-7200-CAE2-38C4-E405B2339FC7}"/>
              </a:ext>
            </a:extLst>
          </p:cNvPr>
          <p:cNvSpPr/>
          <p:nvPr/>
        </p:nvSpPr>
        <p:spPr>
          <a:xfrm>
            <a:off x="16967237" y="3363683"/>
            <a:ext cx="1219203" cy="5663656"/>
          </a:xfrm>
          <a:prstGeom prst="roundRect">
            <a:avLst/>
          </a:prstGeom>
          <a:solidFill>
            <a:srgbClr val="DEEAF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3271D6"/>
                </a:solidFill>
                <a:latin typeface="Metropolitano Medium" pitchFamily="2" charset="0"/>
                <a:cs typeface="Baloo 2" panose="03080502040302020200" pitchFamily="66" charset="77"/>
              </a:rPr>
              <a:t>VLM</a:t>
            </a: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3B539438-3E92-D59D-442C-9069288B6F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628" y="6621328"/>
            <a:ext cx="1419739" cy="1064804"/>
          </a:xfrm>
          <a:prstGeom prst="roundRect">
            <a:avLst>
              <a:gd name="adj" fmla="val 8594"/>
            </a:avLst>
          </a:prstGeom>
          <a:solidFill>
            <a:schemeClr val="bg1"/>
          </a:solidFill>
          <a:ln w="38100" cmpd="sng">
            <a:solidFill>
              <a:schemeClr val="accent1">
                <a:lumMod val="75000"/>
                <a:alpha val="62000"/>
              </a:schemeClr>
            </a:solidFill>
          </a:ln>
          <a:effectLst>
            <a:softEdge rad="1270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77E492BD-5ED4-1DBF-F595-16349AE9CDEA}"/>
              </a:ext>
            </a:extLst>
          </p:cNvPr>
          <p:cNvGrpSpPr/>
          <p:nvPr/>
        </p:nvGrpSpPr>
        <p:grpSpPr>
          <a:xfrm>
            <a:off x="11563141" y="5428104"/>
            <a:ext cx="1980950" cy="1485713"/>
            <a:chOff x="4000994" y="7734764"/>
            <a:chExt cx="2726764" cy="2045073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9E1ED063-8C75-03FE-D463-D3FA1E532C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00994" y="7734764"/>
              <a:ext cx="2726764" cy="2045073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 w="38100" cmpd="sng">
              <a:solidFill>
                <a:schemeClr val="accent1"/>
              </a:solidFill>
              <a:prstDash val="solid"/>
            </a:ln>
            <a:effectLst>
              <a:softEdge rad="12700"/>
            </a:effectLst>
          </p:spPr>
        </p:pic>
        <p:pic>
          <p:nvPicPr>
            <p:cNvPr id="11" name="Picture 10" descr="Download Play Button Free PNG photo images and clipart | FreePNGImg">
              <a:extLst>
                <a:ext uri="{FF2B5EF4-FFF2-40B4-BE49-F238E27FC236}">
                  <a16:creationId xmlns:a16="http://schemas.microsoft.com/office/drawing/2014/main" id="{E06F6E02-D7D5-F164-8E17-2071B428B4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50065" y="8142989"/>
              <a:ext cx="1228622" cy="12286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52E3385D-C3F7-9C6B-2CA0-9E288FA040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11676" y="4050716"/>
            <a:ext cx="1092799" cy="819599"/>
          </a:xfrm>
          <a:prstGeom prst="roundRect">
            <a:avLst>
              <a:gd name="adj" fmla="val 8594"/>
            </a:avLst>
          </a:prstGeom>
          <a:solidFill>
            <a:schemeClr val="bg1"/>
          </a:solidFill>
          <a:ln w="38100" cmpd="sng">
            <a:solidFill>
              <a:schemeClr val="accent1">
                <a:lumMod val="75000"/>
                <a:alpha val="62000"/>
              </a:schemeClr>
            </a:solidFill>
          </a:ln>
          <a:effectLst>
            <a:softEdge rad="12700"/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8337D2F-ECA2-BC58-B457-DBA5276DB7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53481" y="4050716"/>
            <a:ext cx="1092799" cy="819599"/>
          </a:xfrm>
          <a:prstGeom prst="roundRect">
            <a:avLst>
              <a:gd name="adj" fmla="val 8594"/>
            </a:avLst>
          </a:prstGeom>
          <a:solidFill>
            <a:schemeClr val="bg1"/>
          </a:solidFill>
          <a:ln w="38100" cmpd="sng">
            <a:solidFill>
              <a:schemeClr val="accent1">
                <a:lumMod val="75000"/>
                <a:alpha val="62000"/>
              </a:schemeClr>
            </a:solidFill>
          </a:ln>
          <a:effectLst>
            <a:softEdge rad="12700"/>
          </a:effectLst>
        </p:spPr>
      </p:pic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430C1493-4CB4-2A70-168A-64A1C927D326}"/>
              </a:ext>
            </a:extLst>
          </p:cNvPr>
          <p:cNvCxnSpPr>
            <a:stCxn id="61" idx="0"/>
            <a:endCxn id="12" idx="1"/>
          </p:cNvCxnSpPr>
          <p:nvPr/>
        </p:nvCxnSpPr>
        <p:spPr>
          <a:xfrm rot="5400000" flipH="1" flipV="1">
            <a:off x="13006943" y="3751414"/>
            <a:ext cx="604036" cy="1507418"/>
          </a:xfrm>
          <a:prstGeom prst="bentConnector2">
            <a:avLst/>
          </a:prstGeom>
          <a:ln w="50800" cmpd="sng">
            <a:solidFill>
              <a:schemeClr val="bg1">
                <a:lumMod val="8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692C2C7-D497-1C49-F24C-F9B27AA23E62}"/>
              </a:ext>
            </a:extLst>
          </p:cNvPr>
          <p:cNvCxnSpPr>
            <a:cxnSpLocks/>
          </p:cNvCxnSpPr>
          <p:nvPr/>
        </p:nvCxnSpPr>
        <p:spPr>
          <a:xfrm>
            <a:off x="16666085" y="5850179"/>
            <a:ext cx="301152" cy="0"/>
          </a:xfrm>
          <a:prstGeom prst="straightConnector1">
            <a:avLst/>
          </a:prstGeom>
          <a:noFill/>
          <a:ln w="508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27A5B6EA-6311-E14F-7D50-866FD14C8760}"/>
              </a:ext>
            </a:extLst>
          </p:cNvPr>
          <p:cNvCxnSpPr>
            <a:cxnSpLocks/>
          </p:cNvCxnSpPr>
          <p:nvPr/>
        </p:nvCxnSpPr>
        <p:spPr>
          <a:xfrm>
            <a:off x="16666085" y="6654092"/>
            <a:ext cx="266778" cy="0"/>
          </a:xfrm>
          <a:prstGeom prst="straightConnector1">
            <a:avLst/>
          </a:prstGeom>
          <a:noFill/>
          <a:ln w="508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90930755-48FF-01D3-D834-B8138B7AD550}"/>
              </a:ext>
            </a:extLst>
          </p:cNvPr>
          <p:cNvCxnSpPr>
            <a:cxnSpLocks/>
          </p:cNvCxnSpPr>
          <p:nvPr/>
        </p:nvCxnSpPr>
        <p:spPr>
          <a:xfrm>
            <a:off x="16666085" y="7458006"/>
            <a:ext cx="266778" cy="0"/>
          </a:xfrm>
          <a:prstGeom prst="straightConnector1">
            <a:avLst/>
          </a:prstGeom>
          <a:noFill/>
          <a:ln w="50800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EF179A5-9031-F93C-62A3-5E3C53253357}"/>
              </a:ext>
            </a:extLst>
          </p:cNvPr>
          <p:cNvCxnSpPr>
            <a:cxnSpLocks/>
          </p:cNvCxnSpPr>
          <p:nvPr/>
        </p:nvCxnSpPr>
        <p:spPr>
          <a:xfrm>
            <a:off x="16685526" y="4199766"/>
            <a:ext cx="281711" cy="3339"/>
          </a:xfrm>
          <a:prstGeom prst="straightConnector1">
            <a:avLst/>
          </a:prstGeom>
          <a:ln w="50800" cmpd="sng">
            <a:solidFill>
              <a:srgbClr val="FF7D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ounded Rectangle 65">
            <a:extLst>
              <a:ext uri="{FF2B5EF4-FFF2-40B4-BE49-F238E27FC236}">
                <a16:creationId xmlns:a16="http://schemas.microsoft.com/office/drawing/2014/main" id="{B0615443-47E3-BDE7-F14C-5C465E58D1A2}"/>
              </a:ext>
            </a:extLst>
          </p:cNvPr>
          <p:cNvSpPr/>
          <p:nvPr/>
        </p:nvSpPr>
        <p:spPr>
          <a:xfrm>
            <a:off x="7934017" y="7101956"/>
            <a:ext cx="2798494" cy="905226"/>
          </a:xfrm>
          <a:prstGeom prst="roundRect">
            <a:avLst>
              <a:gd name="adj" fmla="val 31481"/>
            </a:avLst>
          </a:prstGeom>
          <a:solidFill>
            <a:schemeClr val="bg1"/>
          </a:solidFill>
          <a:ln w="50800">
            <a:solidFill>
              <a:srgbClr val="579BD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579BD5"/>
                </a:solidFill>
                <a:latin typeface="Metropolitano" pitchFamily="2" charset="0"/>
              </a:rPr>
              <a:t>🤖 Answer using</a:t>
            </a:r>
            <a:br>
              <a:rPr lang="en-US" b="1" dirty="0">
                <a:solidFill>
                  <a:srgbClr val="579BD5"/>
                </a:solidFill>
                <a:latin typeface="Metropolitano" pitchFamily="2" charset="0"/>
              </a:rPr>
            </a:br>
            <a:r>
              <a:rPr lang="en-US" b="1" dirty="0">
                <a:solidFill>
                  <a:srgbClr val="579BD5"/>
                </a:solidFill>
                <a:latin typeface="Metropolitano" pitchFamily="2" charset="0"/>
              </a:rPr>
              <a:t>Likelihood Selection</a:t>
            </a:r>
          </a:p>
        </p:txBody>
      </p:sp>
      <p:sp>
        <p:nvSpPr>
          <p:cNvPr id="68" name="Rounded Rectangle 67">
            <a:extLst>
              <a:ext uri="{FF2B5EF4-FFF2-40B4-BE49-F238E27FC236}">
                <a16:creationId xmlns:a16="http://schemas.microsoft.com/office/drawing/2014/main" id="{BE32B05F-C123-BC8B-748F-0CDF660D2029}"/>
              </a:ext>
            </a:extLst>
          </p:cNvPr>
          <p:cNvSpPr/>
          <p:nvPr/>
        </p:nvSpPr>
        <p:spPr>
          <a:xfrm>
            <a:off x="7953462" y="3782482"/>
            <a:ext cx="2798494" cy="905226"/>
          </a:xfrm>
          <a:prstGeom prst="roundRect">
            <a:avLst>
              <a:gd name="adj" fmla="val 31481"/>
            </a:avLst>
          </a:prstGeom>
          <a:solidFill>
            <a:schemeClr val="bg1"/>
          </a:solidFill>
          <a:ln w="50800">
            <a:solidFill>
              <a:srgbClr val="579BD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579BD5"/>
                </a:solidFill>
                <a:latin typeface="Metropolitano" pitchFamily="2" charset="0"/>
              </a:rPr>
              <a:t>🤖 Answer using</a:t>
            </a:r>
            <a:br>
              <a:rPr lang="en-US" b="1" dirty="0">
                <a:solidFill>
                  <a:srgbClr val="579BD5"/>
                </a:solidFill>
                <a:latin typeface="Metropolitano" pitchFamily="2" charset="0"/>
              </a:rPr>
            </a:br>
            <a:r>
              <a:rPr lang="en-US" b="1" dirty="0">
                <a:solidFill>
                  <a:srgbClr val="579BD5"/>
                </a:solidFill>
                <a:latin typeface="Metropolitano" pitchFamily="2" charset="0"/>
              </a:rPr>
              <a:t>Likelihood Selection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B252C680-BA98-DB9A-80BA-1AD20320397D}"/>
              </a:ext>
            </a:extLst>
          </p:cNvPr>
          <p:cNvCxnSpPr>
            <a:cxnSpLocks/>
            <a:stCxn id="12" idx="2"/>
            <a:endCxn id="69" idx="0"/>
          </p:cNvCxnSpPr>
          <p:nvPr/>
        </p:nvCxnSpPr>
        <p:spPr>
          <a:xfrm>
            <a:off x="15364378" y="4999704"/>
            <a:ext cx="0" cy="310832"/>
          </a:xfrm>
          <a:prstGeom prst="straightConnector1">
            <a:avLst/>
          </a:prstGeom>
          <a:ln w="50800" cmpd="sng">
            <a:solidFill>
              <a:srgbClr val="FF7D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ounded Rectangle 68">
            <a:extLst>
              <a:ext uri="{FF2B5EF4-FFF2-40B4-BE49-F238E27FC236}">
                <a16:creationId xmlns:a16="http://schemas.microsoft.com/office/drawing/2014/main" id="{BBE72F39-8737-D02F-2AAD-D02CBA8E34D6}"/>
              </a:ext>
            </a:extLst>
          </p:cNvPr>
          <p:cNvSpPr/>
          <p:nvPr/>
        </p:nvSpPr>
        <p:spPr>
          <a:xfrm>
            <a:off x="14062670" y="5310536"/>
            <a:ext cx="2603415" cy="2676163"/>
          </a:xfrm>
          <a:prstGeom prst="roundRect">
            <a:avLst>
              <a:gd name="adj" fmla="val 7036"/>
            </a:avLst>
          </a:prstGeom>
          <a:noFill/>
          <a:ln w="508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rgbClr val="7030A0"/>
                </a:solidFill>
                <a:effectLst/>
                <a:latin typeface="Metropolitano" pitchFamily="2" charset="0"/>
              </a:rPr>
              <a:t>💬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Metropolitano" pitchFamily="2" charset="0"/>
              </a:rPr>
              <a:t>Global Object</a:t>
            </a:r>
            <a:b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Metropolitano" pitchFamily="2" charset="0"/>
              </a:rPr>
            </a:b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Metropolitano" pitchFamily="2" charset="0"/>
              </a:rPr>
              <a:t>     Information</a:t>
            </a:r>
          </a:p>
          <a:p>
            <a:br>
              <a:rPr lang="en-US" b="1" dirty="0">
                <a:solidFill>
                  <a:srgbClr val="7030A0"/>
                </a:solidFill>
                <a:effectLst/>
                <a:latin typeface="Metropolitano" pitchFamily="2" charset="0"/>
              </a:rPr>
            </a:br>
            <a:r>
              <a:rPr lang="en-US" b="1" dirty="0">
                <a:solidFill>
                  <a:srgbClr val="7030A0"/>
                </a:solidFill>
                <a:effectLst/>
                <a:latin typeface="Metropolitano" pitchFamily="2" charset="0"/>
              </a:rPr>
              <a:t>💬 </a:t>
            </a:r>
            <a:r>
              <a:rPr lang="en-US" b="1" dirty="0">
                <a:solidFill>
                  <a:srgbClr val="FFC000"/>
                </a:solidFill>
                <a:latin typeface="Metropolitano" pitchFamily="2" charset="0"/>
              </a:rPr>
              <a:t>Object Spatial      </a:t>
            </a:r>
            <a:br>
              <a:rPr lang="en-US" b="1" dirty="0">
                <a:solidFill>
                  <a:srgbClr val="FFC000"/>
                </a:solidFill>
                <a:latin typeface="Metropolitano" pitchFamily="2" charset="0"/>
              </a:rPr>
            </a:br>
            <a:r>
              <a:rPr lang="en-US" b="1" dirty="0">
                <a:solidFill>
                  <a:srgbClr val="FFC000"/>
                </a:solidFill>
                <a:latin typeface="Metropolitano" pitchFamily="2" charset="0"/>
              </a:rPr>
              <a:t>     Location</a:t>
            </a:r>
            <a:endParaRPr lang="en-US" b="1" dirty="0">
              <a:solidFill>
                <a:schemeClr val="bg1"/>
              </a:solidFill>
              <a:effectLst/>
              <a:latin typeface="Metropolitano" pitchFamily="2" charset="0"/>
            </a:endParaRPr>
          </a:p>
          <a:p>
            <a:br>
              <a:rPr lang="en-US" b="1" dirty="0">
                <a:solidFill>
                  <a:srgbClr val="7030A0"/>
                </a:solidFill>
                <a:effectLst/>
                <a:latin typeface="Metropolitano" pitchFamily="2" charset="0"/>
              </a:rPr>
            </a:br>
            <a:r>
              <a:rPr lang="en-US" b="1" dirty="0">
                <a:solidFill>
                  <a:srgbClr val="7030A0"/>
                </a:solidFill>
                <a:effectLst/>
                <a:latin typeface="Metropolitano" pitchFamily="2" charset="0"/>
              </a:rPr>
              <a:t>💬 </a:t>
            </a:r>
            <a:r>
              <a:rPr lang="en-US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Metropolitano" pitchFamily="2" charset="0"/>
              </a:rPr>
              <a:t>Object Motion</a:t>
            </a:r>
            <a:br>
              <a:rPr lang="en-US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Metropolitano" pitchFamily="2" charset="0"/>
              </a:rPr>
            </a:br>
            <a:r>
              <a:rPr lang="en-US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Metropolitano" pitchFamily="2" charset="0"/>
              </a:rPr>
              <a:t>     Trajectory</a:t>
            </a:r>
          </a:p>
        </p:txBody>
      </p:sp>
    </p:spTree>
    <p:extLst>
      <p:ext uri="{BB962C8B-B14F-4D97-AF65-F5344CB8AC3E}">
        <p14:creationId xmlns:p14="http://schemas.microsoft.com/office/powerpoint/2010/main" val="17319165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6C49197F-DCC4-8820-62B6-C6526D613206}"/>
              </a:ext>
            </a:extLst>
          </p:cNvPr>
          <p:cNvCxnSpPr>
            <a:cxnSpLocks/>
          </p:cNvCxnSpPr>
          <p:nvPr/>
        </p:nvCxnSpPr>
        <p:spPr>
          <a:xfrm>
            <a:off x="3916509" y="3866261"/>
            <a:ext cx="316507" cy="0"/>
          </a:xfrm>
          <a:prstGeom prst="straightConnector1">
            <a:avLst/>
          </a:prstGeom>
          <a:ln w="50800" cmpd="sng">
            <a:solidFill>
              <a:schemeClr val="bg1">
                <a:lumMod val="8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3FD6F438-4704-D9E3-D7A6-E66C7699581A}"/>
              </a:ext>
            </a:extLst>
          </p:cNvPr>
          <p:cNvSpPr/>
          <p:nvPr/>
        </p:nvSpPr>
        <p:spPr>
          <a:xfrm>
            <a:off x="6377940" y="3523109"/>
            <a:ext cx="1219200" cy="2581431"/>
          </a:xfrm>
          <a:prstGeom prst="roundRect">
            <a:avLst>
              <a:gd name="adj" fmla="val 23396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accent6">
                    <a:lumMod val="75000"/>
                  </a:schemeClr>
                </a:solidFill>
                <a:latin typeface="Metropolitano Medium" pitchFamily="2" charset="0"/>
                <a:cs typeface="Baloo 2" panose="03080502040302020200" pitchFamily="66" charset="77"/>
              </a:rPr>
              <a:t>LLM</a:t>
            </a:r>
            <a:endParaRPr lang="en-US" sz="2800" dirty="0">
              <a:solidFill>
                <a:schemeClr val="accent6">
                  <a:lumMod val="75000"/>
                </a:schemeClr>
              </a:solidFill>
              <a:latin typeface="Metropolitano Medium" pitchFamily="2" charset="0"/>
              <a:cs typeface="Baloo 2" panose="03080502040302020200" pitchFamily="66" charset="7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5E922AA0-3C33-9D1C-0CA2-7CDA7B88E5F6}"/>
              </a:ext>
            </a:extLst>
          </p:cNvPr>
          <p:cNvSpPr txBox="1"/>
          <p:nvPr/>
        </p:nvSpPr>
        <p:spPr>
          <a:xfrm>
            <a:off x="5028752" y="6191137"/>
            <a:ext cx="391757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accent6">
                    <a:lumMod val="75000"/>
                  </a:schemeClr>
                </a:solidFill>
                <a:latin typeface="Metropolitano Medium" pitchFamily="2" charset="0"/>
                <a:cs typeface="Baloo 2" panose="03080502040302020200" pitchFamily="66" charset="77"/>
              </a:rPr>
              <a:t>Just LLM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8DA3D2B-FE49-9A07-C221-852C46CB1E6B}"/>
              </a:ext>
            </a:extLst>
          </p:cNvPr>
          <p:cNvCxnSpPr>
            <a:cxnSpLocks/>
          </p:cNvCxnSpPr>
          <p:nvPr/>
        </p:nvCxnSpPr>
        <p:spPr>
          <a:xfrm>
            <a:off x="6041060" y="5263695"/>
            <a:ext cx="336880" cy="1"/>
          </a:xfrm>
          <a:prstGeom prst="straightConnector1">
            <a:avLst/>
          </a:prstGeom>
          <a:ln w="50800" cmpd="sng">
            <a:solidFill>
              <a:schemeClr val="bg1">
                <a:lumMod val="8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56309EF-911C-08E4-F795-A4B15F6B6350}"/>
              </a:ext>
            </a:extLst>
          </p:cNvPr>
          <p:cNvSpPr txBox="1"/>
          <p:nvPr/>
        </p:nvSpPr>
        <p:spPr>
          <a:xfrm>
            <a:off x="4101302" y="3523110"/>
            <a:ext cx="56035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rgbClr val="FF7D93"/>
                </a:solidFill>
                <a:latin typeface="Metropolitano" pitchFamily="2" charset="0"/>
              </a:rPr>
              <a:t>X</a:t>
            </a:r>
            <a:endParaRPr lang="en-US" sz="4000" dirty="0">
              <a:solidFill>
                <a:srgbClr val="FF7D93"/>
              </a:solidFill>
            </a:endParaRP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7753994A-2B38-C977-EDCD-B50D52AE81C1}"/>
              </a:ext>
            </a:extLst>
          </p:cNvPr>
          <p:cNvCxnSpPr>
            <a:cxnSpLocks/>
          </p:cNvCxnSpPr>
          <p:nvPr/>
        </p:nvCxnSpPr>
        <p:spPr>
          <a:xfrm>
            <a:off x="6031339" y="7490420"/>
            <a:ext cx="336880" cy="1"/>
          </a:xfrm>
          <a:prstGeom prst="straightConnector1">
            <a:avLst/>
          </a:prstGeom>
          <a:ln w="50800" cmpd="sng">
            <a:solidFill>
              <a:schemeClr val="bg1">
                <a:lumMod val="8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5" name="Rounded Rectangle 54">
                <a:extLst>
                  <a:ext uri="{FF2B5EF4-FFF2-40B4-BE49-F238E27FC236}">
                    <a16:creationId xmlns:a16="http://schemas.microsoft.com/office/drawing/2014/main" id="{A41E4AA4-249E-6FD0-D68F-166A997E5468}"/>
                  </a:ext>
                </a:extLst>
              </p:cNvPr>
              <p:cNvSpPr/>
              <p:nvPr/>
            </p:nvSpPr>
            <p:spPr>
              <a:xfrm>
                <a:off x="2536329" y="7995300"/>
                <a:ext cx="3591880" cy="1735405"/>
              </a:xfrm>
              <a:prstGeom prst="roundRect">
                <a:avLst>
                  <a:gd name="adj" fmla="val 14436"/>
                </a:avLst>
              </a:prstGeom>
              <a:solidFill>
                <a:schemeClr val="bg1"/>
              </a:solidFill>
              <a:ln w="5080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800" b="1" i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Metropolitano" pitchFamily="2" charset="0"/>
                  </a:rPr>
                  <a:t>💬 </a:t>
                </a:r>
                <a:r>
                  <a:rPr lang="en-US" sz="18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Metropolitano" pitchFamily="2" charset="0"/>
                  </a:rPr>
                  <a:t>Question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1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𝒙</m:t>
                        </m:r>
                      </m:e>
                      <m:sub>
                        <m:r>
                          <a:rPr lang="en-US" sz="1800" b="1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en-US" sz="18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Metropolitano" pitchFamily="2" charset="0"/>
                  </a:rPr>
                  <a:t> Answer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solidFill>
                              <a:srgbClr val="FF7D93"/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rgbClr val="FF7D93"/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𝒚</m:t>
                        </m:r>
                      </m:e>
                      <m:sub>
                        <m:r>
                          <a:rPr lang="en-US" b="1" i="1">
                            <a:solidFill>
                              <a:srgbClr val="FF7D93"/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Metropolitano" pitchFamily="2" charset="0"/>
                  </a:rPr>
                  <a:t> </a:t>
                </a:r>
                <a:endParaRPr lang="en-US" sz="1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etropolitano" pitchFamily="2" charset="0"/>
                </a:endParaRPr>
              </a:p>
              <a:p>
                <a:pPr algn="ctr"/>
                <a:r>
                  <a:rPr lang="en-US" sz="1800" b="1" i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Metropolitano" pitchFamily="2" charset="0"/>
                  </a:rPr>
                  <a:t>💬 </a:t>
                </a:r>
                <a:r>
                  <a:rPr lang="en-US" sz="18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Metropolitano" pitchFamily="2" charset="0"/>
                  </a:rPr>
                  <a:t>Question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1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𝒙</m:t>
                        </m:r>
                      </m:e>
                      <m:sub>
                        <m:r>
                          <a:rPr lang="en-US" sz="1800" b="1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en-US" sz="18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Metropolitano" pitchFamily="2" charset="0"/>
                  </a:rPr>
                  <a:t> Answer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endParaRPr lang="en-US" sz="1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etropolitano" pitchFamily="2" charset="0"/>
                </a:endParaRPr>
              </a:p>
              <a:p>
                <a:pPr algn="ctr"/>
                <a:r>
                  <a:rPr lang="en-US" sz="1800" b="1" i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Metropolitano" pitchFamily="2" charset="0"/>
                  </a:rPr>
                  <a:t>💬 </a:t>
                </a:r>
                <a:r>
                  <a:rPr lang="en-US" sz="18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Metropolitano" pitchFamily="2" charset="0"/>
                  </a:rPr>
                  <a:t>Question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1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𝒙</m:t>
                        </m:r>
                      </m:e>
                      <m:sub>
                        <m:r>
                          <a:rPr lang="en-US" sz="1800" b="1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en-US" sz="18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Metropolitano" pitchFamily="2" charset="0"/>
                  </a:rPr>
                  <a:t> Answer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</m:oMath>
                </a14:m>
                <a:endParaRPr lang="en-US" sz="1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etropolitano" pitchFamily="2" charset="0"/>
                </a:endParaRPr>
              </a:p>
              <a:p>
                <a:pPr algn="ctr"/>
                <a:r>
                  <a:rPr lang="en-US" sz="1800" b="1" i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Metropolitano" pitchFamily="2" charset="0"/>
                  </a:rPr>
                  <a:t>💬 </a:t>
                </a:r>
                <a:r>
                  <a:rPr lang="en-US" sz="18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Metropolitano" pitchFamily="2" charset="0"/>
                  </a:rPr>
                  <a:t>Question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1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𝒙</m:t>
                        </m:r>
                      </m:e>
                      <m:sub>
                        <m:r>
                          <a:rPr lang="en-US" sz="1800" b="1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en-US" sz="18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Metropolitano" pitchFamily="2" charset="0"/>
                  </a:rPr>
                  <a:t> Answer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𝟒</m:t>
                        </m:r>
                      </m:sub>
                    </m:sSub>
                  </m:oMath>
                </a14:m>
                <a:endParaRPr lang="en-US" sz="1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etropolitano" pitchFamily="2" charset="0"/>
                </a:endParaRPr>
              </a:p>
              <a:p>
                <a:pPr algn="ctr"/>
                <a:r>
                  <a:rPr lang="en-US" sz="1800" b="1" i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Metropolitano" pitchFamily="2" charset="0"/>
                  </a:rPr>
                  <a:t>💬 </a:t>
                </a:r>
                <a:r>
                  <a:rPr lang="en-US" sz="18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Metropolitano" pitchFamily="2" charset="0"/>
                  </a:rPr>
                  <a:t>Question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1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𝒙</m:t>
                        </m:r>
                      </m:e>
                      <m:sub>
                        <m:r>
                          <a:rPr lang="en-US" sz="1800" b="1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en-US" sz="18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Metropolitano" pitchFamily="2" charset="0"/>
                  </a:rPr>
                  <a:t> Answer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𝟓</m:t>
                        </m:r>
                      </m:sub>
                    </m:sSub>
                  </m:oMath>
                </a14:m>
                <a:endParaRPr lang="en-US" sz="1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etropolitano" pitchFamily="2" charset="0"/>
                </a:endParaRPr>
              </a:p>
            </p:txBody>
          </p:sp>
        </mc:Choice>
        <mc:Fallback>
          <p:sp>
            <p:nvSpPr>
              <p:cNvPr id="55" name="Rounded Rectangle 54">
                <a:extLst>
                  <a:ext uri="{FF2B5EF4-FFF2-40B4-BE49-F238E27FC236}">
                    <a16:creationId xmlns:a16="http://schemas.microsoft.com/office/drawing/2014/main" id="{A41E4AA4-249E-6FD0-D68F-166A997E54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6329" y="7995300"/>
                <a:ext cx="3591880" cy="1735405"/>
              </a:xfrm>
              <a:prstGeom prst="roundRect">
                <a:avLst>
                  <a:gd name="adj" fmla="val 14436"/>
                </a:avLst>
              </a:prstGeom>
              <a:blipFill>
                <a:blip r:embed="rId2"/>
                <a:stretch>
                  <a:fillRect/>
                </a:stretch>
              </a:blipFill>
              <a:ln w="50800">
                <a:solidFill>
                  <a:schemeClr val="bg1">
                    <a:lumMod val="8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8EE5C308-5BD1-9DE4-88BF-2627ED3C6B4E}"/>
              </a:ext>
            </a:extLst>
          </p:cNvPr>
          <p:cNvSpPr/>
          <p:nvPr/>
        </p:nvSpPr>
        <p:spPr>
          <a:xfrm>
            <a:off x="6377940" y="7078683"/>
            <a:ext cx="1219200" cy="2652017"/>
          </a:xfrm>
          <a:prstGeom prst="roundRect">
            <a:avLst>
              <a:gd name="adj" fmla="val 23396"/>
            </a:avLst>
          </a:prstGeom>
          <a:solidFill>
            <a:srgbClr val="DEEAF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3271D6"/>
                </a:solidFill>
                <a:latin typeface="Metropolitano Medium" pitchFamily="2" charset="0"/>
                <a:cs typeface="Baloo 2" panose="03080502040302020200" pitchFamily="66" charset="77"/>
              </a:rPr>
              <a:t>VLM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4FD1EE4-9DDF-E41F-D4FA-1E49E6B830A4}"/>
              </a:ext>
            </a:extLst>
          </p:cNvPr>
          <p:cNvSpPr txBox="1"/>
          <p:nvPr/>
        </p:nvSpPr>
        <p:spPr>
          <a:xfrm>
            <a:off x="4983904" y="9854066"/>
            <a:ext cx="391757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rgbClr val="3271D6"/>
                </a:solidFill>
                <a:latin typeface="Metropolitano Medium" pitchFamily="2" charset="0"/>
                <a:cs typeface="Baloo 2" panose="03080502040302020200" pitchFamily="66" charset="77"/>
              </a:rPr>
              <a:t>Single Frame VLM</a:t>
            </a:r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EE60CBDA-5C01-5DB6-7B26-904437B31D42}"/>
              </a:ext>
            </a:extLst>
          </p:cNvPr>
          <p:cNvSpPr/>
          <p:nvPr/>
        </p:nvSpPr>
        <p:spPr>
          <a:xfrm>
            <a:off x="4233016" y="7128496"/>
            <a:ext cx="1895193" cy="723850"/>
          </a:xfrm>
          <a:prstGeom prst="roundRect">
            <a:avLst>
              <a:gd name="adj" fmla="val 25118"/>
            </a:avLst>
          </a:prstGeom>
          <a:solidFill>
            <a:schemeClr val="bg1"/>
          </a:solidFill>
          <a:ln w="508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460"/>
              </a:lnSpc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Metropolitano" pitchFamily="2" charset="0"/>
              </a:rPr>
              <a:t>🖼️ Mid Frame</a:t>
            </a: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B931782B-A68D-7D69-A71A-48CED7DB8865}"/>
              </a:ext>
            </a:extLst>
          </p:cNvPr>
          <p:cNvCxnSpPr>
            <a:cxnSpLocks/>
            <a:stCxn id="55" idx="3"/>
          </p:cNvCxnSpPr>
          <p:nvPr/>
        </p:nvCxnSpPr>
        <p:spPr>
          <a:xfrm>
            <a:off x="6128209" y="8863003"/>
            <a:ext cx="249731" cy="0"/>
          </a:xfrm>
          <a:prstGeom prst="straightConnector1">
            <a:avLst/>
          </a:prstGeom>
          <a:ln w="50800" cmpd="sng">
            <a:solidFill>
              <a:schemeClr val="bg1">
                <a:lumMod val="8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5" name="Rounded Rectangle 64">
                <a:extLst>
                  <a:ext uri="{FF2B5EF4-FFF2-40B4-BE49-F238E27FC236}">
                    <a16:creationId xmlns:a16="http://schemas.microsoft.com/office/drawing/2014/main" id="{7B5D3F18-AFE9-D726-EF93-F9D6B213063E}"/>
                  </a:ext>
                </a:extLst>
              </p:cNvPr>
              <p:cNvSpPr/>
              <p:nvPr/>
            </p:nvSpPr>
            <p:spPr>
              <a:xfrm>
                <a:off x="9494215" y="7726244"/>
                <a:ext cx="1392866" cy="1356893"/>
              </a:xfrm>
              <a:prstGeom prst="roundRect">
                <a:avLst>
                  <a:gd name="adj" fmla="val 19501"/>
                </a:avLst>
              </a:prstGeom>
              <a:solidFill>
                <a:schemeClr val="bg1"/>
              </a:solidFill>
              <a:ln w="5080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Metropolitano" pitchFamily="2" charset="0"/>
                  </a:rPr>
                  <a:t>🤖: </a:t>
                </a:r>
                <a:br>
                  <a:rPr lang="en-US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Metropolitano" pitchFamily="2" charset="0"/>
                  </a:rPr>
                </a:br>
                <a:r>
                  <a:rPr lang="en-US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Metropolitano" pitchFamily="2" charset="0"/>
                  </a:rPr>
                  <a:t>Answer</a:t>
                </a:r>
                <a:br>
                  <a:rPr lang="en-US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Metropolitano" pitchFamily="2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etropolitano" pitchFamily="2" charset="0"/>
                </a:endParaRPr>
              </a:p>
            </p:txBody>
          </p:sp>
        </mc:Choice>
        <mc:Fallback>
          <p:sp>
            <p:nvSpPr>
              <p:cNvPr id="65" name="Rounded Rectangle 64">
                <a:extLst>
                  <a:ext uri="{FF2B5EF4-FFF2-40B4-BE49-F238E27FC236}">
                    <a16:creationId xmlns:a16="http://schemas.microsoft.com/office/drawing/2014/main" id="{7B5D3F18-AFE9-D726-EF93-F9D6B21306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94215" y="7726244"/>
                <a:ext cx="1392866" cy="1356893"/>
              </a:xfrm>
              <a:prstGeom prst="roundRect">
                <a:avLst>
                  <a:gd name="adj" fmla="val 19501"/>
                </a:avLst>
              </a:prstGeom>
              <a:blipFill>
                <a:blip r:embed="rId3"/>
                <a:stretch>
                  <a:fillRect/>
                </a:stretch>
              </a:blipFill>
              <a:ln w="50800">
                <a:solidFill>
                  <a:schemeClr val="bg1">
                    <a:lumMod val="8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24714386-7B29-DE6D-FF75-5B6B3923940E}"/>
              </a:ext>
            </a:extLst>
          </p:cNvPr>
          <p:cNvCxnSpPr>
            <a:cxnSpLocks/>
            <a:stCxn id="67" idx="3"/>
            <a:endCxn id="65" idx="1"/>
          </p:cNvCxnSpPr>
          <p:nvPr/>
        </p:nvCxnSpPr>
        <p:spPr>
          <a:xfrm flipV="1">
            <a:off x="9242681" y="8404691"/>
            <a:ext cx="251534" cy="1"/>
          </a:xfrm>
          <a:prstGeom prst="straightConnector1">
            <a:avLst/>
          </a:prstGeom>
          <a:ln w="50800" cmpd="sng">
            <a:solidFill>
              <a:schemeClr val="bg1">
                <a:lumMod val="8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B750C87D-11F4-957A-3678-3C0FB7EBCD95}"/>
              </a:ext>
            </a:extLst>
          </p:cNvPr>
          <p:cNvCxnSpPr>
            <a:cxnSpLocks/>
            <a:stCxn id="59" idx="3"/>
            <a:endCxn id="67" idx="1"/>
          </p:cNvCxnSpPr>
          <p:nvPr/>
        </p:nvCxnSpPr>
        <p:spPr>
          <a:xfrm>
            <a:off x="7597140" y="8404692"/>
            <a:ext cx="252675" cy="0"/>
          </a:xfrm>
          <a:prstGeom prst="straightConnector1">
            <a:avLst/>
          </a:prstGeom>
          <a:ln w="50800" cmpd="sng">
            <a:solidFill>
              <a:schemeClr val="bg1">
                <a:lumMod val="8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91B7E94D-7760-E9C8-E40F-D39D83EE22BD}"/>
              </a:ext>
            </a:extLst>
          </p:cNvPr>
          <p:cNvGrpSpPr/>
          <p:nvPr/>
        </p:nvGrpSpPr>
        <p:grpSpPr>
          <a:xfrm>
            <a:off x="7849815" y="7078684"/>
            <a:ext cx="1392866" cy="2652016"/>
            <a:chOff x="7849815" y="7078684"/>
            <a:chExt cx="1392866" cy="2652016"/>
          </a:xfrm>
        </p:grpSpPr>
        <p:sp>
          <p:nvSpPr>
            <p:cNvPr id="67" name="Rounded Rectangle 66">
              <a:extLst>
                <a:ext uri="{FF2B5EF4-FFF2-40B4-BE49-F238E27FC236}">
                  <a16:creationId xmlns:a16="http://schemas.microsoft.com/office/drawing/2014/main" id="{4C891E30-6125-4487-3C8F-447029F65DB5}"/>
                </a:ext>
              </a:extLst>
            </p:cNvPr>
            <p:cNvSpPr/>
            <p:nvPr/>
          </p:nvSpPr>
          <p:spPr>
            <a:xfrm>
              <a:off x="7849815" y="7078684"/>
              <a:ext cx="1392866" cy="2652016"/>
            </a:xfrm>
            <a:prstGeom prst="roundRect">
              <a:avLst>
                <a:gd name="adj" fmla="val 17905"/>
              </a:avLst>
            </a:prstGeom>
            <a:solidFill>
              <a:schemeClr val="bg1"/>
            </a:solidFill>
            <a:ln w="508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etropolitano" pitchFamily="2" charset="0"/>
                </a:rPr>
                <a:t>Cross</a:t>
              </a:r>
              <a:br>
                <a: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etropolitano" pitchFamily="2" charset="0"/>
                </a:rPr>
              </a:br>
              <a:r>
                <a: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etropolitano" pitchFamily="2" charset="0"/>
                </a:rPr>
                <a:t>Entropy</a:t>
              </a:r>
            </a:p>
            <a:p>
              <a:r>
                <a: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etropolitano" pitchFamily="2" charset="0"/>
                </a:rPr>
                <a:t>Loss</a:t>
              </a:r>
            </a:p>
            <a:p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Metropolitano" pitchFamily="2" charset="0"/>
              </a:endParaRPr>
            </a:p>
            <a:p>
              <a:r>
                <a: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etropolitano" pitchFamily="2" charset="0"/>
                </a:rPr>
                <a:t>💬</a:t>
              </a:r>
            </a:p>
            <a:p>
              <a:r>
                <a: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etropolitano" pitchFamily="2" charset="0"/>
                </a:rPr>
                <a:t>💬</a:t>
              </a:r>
            </a:p>
            <a:p>
              <a:r>
                <a: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etropolitano" pitchFamily="2" charset="0"/>
                </a:rPr>
                <a:t>💬</a:t>
              </a:r>
            </a:p>
            <a:p>
              <a:r>
                <a: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etropolitano" pitchFamily="2" charset="0"/>
                </a:rPr>
                <a:t>💬</a:t>
              </a:r>
            </a:p>
            <a:p>
              <a:r>
                <a: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etropolitano" pitchFamily="2" charset="0"/>
                </a:rPr>
                <a:t>💬</a:t>
              </a:r>
            </a:p>
          </p:txBody>
        </p:sp>
        <p:sp>
          <p:nvSpPr>
            <p:cNvPr id="72" name="Rounded Rectangle 71">
              <a:extLst>
                <a:ext uri="{FF2B5EF4-FFF2-40B4-BE49-F238E27FC236}">
                  <a16:creationId xmlns:a16="http://schemas.microsoft.com/office/drawing/2014/main" id="{18914919-8AD8-7C33-E5C9-B191716E1198}"/>
                </a:ext>
              </a:extLst>
            </p:cNvPr>
            <p:cNvSpPr/>
            <p:nvPr/>
          </p:nvSpPr>
          <p:spPr>
            <a:xfrm>
              <a:off x="8346085" y="8339650"/>
              <a:ext cx="492931" cy="9656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73" name="Rounded Rectangle 72">
              <a:extLst>
                <a:ext uri="{FF2B5EF4-FFF2-40B4-BE49-F238E27FC236}">
                  <a16:creationId xmlns:a16="http://schemas.microsoft.com/office/drawing/2014/main" id="{BA82C908-3BED-B78E-2835-4A16384569DA}"/>
                </a:ext>
              </a:extLst>
            </p:cNvPr>
            <p:cNvSpPr/>
            <p:nvPr/>
          </p:nvSpPr>
          <p:spPr>
            <a:xfrm>
              <a:off x="8346085" y="8609869"/>
              <a:ext cx="609600" cy="9656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75" name="Rounded Rectangle 74">
              <a:extLst>
                <a:ext uri="{FF2B5EF4-FFF2-40B4-BE49-F238E27FC236}">
                  <a16:creationId xmlns:a16="http://schemas.microsoft.com/office/drawing/2014/main" id="{385E57A9-83FF-9E50-3EFD-6DA14C2885B6}"/>
                </a:ext>
              </a:extLst>
            </p:cNvPr>
            <p:cNvSpPr/>
            <p:nvPr/>
          </p:nvSpPr>
          <p:spPr>
            <a:xfrm>
              <a:off x="8346085" y="9150307"/>
              <a:ext cx="492931" cy="9656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76" name="Rounded Rectangle 75">
              <a:extLst>
                <a:ext uri="{FF2B5EF4-FFF2-40B4-BE49-F238E27FC236}">
                  <a16:creationId xmlns:a16="http://schemas.microsoft.com/office/drawing/2014/main" id="{59DFBE23-0234-E9F9-6C9D-AFA0DAFF0BF4}"/>
                </a:ext>
              </a:extLst>
            </p:cNvPr>
            <p:cNvSpPr/>
            <p:nvPr/>
          </p:nvSpPr>
          <p:spPr>
            <a:xfrm>
              <a:off x="8346085" y="8880088"/>
              <a:ext cx="214953" cy="96569"/>
            </a:xfrm>
            <a:prstGeom prst="roundRect">
              <a:avLst>
                <a:gd name="adj" fmla="val 0"/>
              </a:avLst>
            </a:prstGeom>
            <a:solidFill>
              <a:srgbClr val="B5E299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B050"/>
                </a:solidFill>
                <a:latin typeface="Cambria Math" panose="02040503050406030204" pitchFamily="18" charset="0"/>
              </a:endParaRPr>
            </a:p>
          </p:txBody>
        </p:sp>
        <p:sp>
          <p:nvSpPr>
            <p:cNvPr id="77" name="Rounded Rectangle 76">
              <a:extLst>
                <a:ext uri="{FF2B5EF4-FFF2-40B4-BE49-F238E27FC236}">
                  <a16:creationId xmlns:a16="http://schemas.microsoft.com/office/drawing/2014/main" id="{0C85D32D-4DF6-CCD0-21DB-3E4AC271797D}"/>
                </a:ext>
              </a:extLst>
            </p:cNvPr>
            <p:cNvSpPr/>
            <p:nvPr/>
          </p:nvSpPr>
          <p:spPr>
            <a:xfrm>
              <a:off x="8346085" y="9420526"/>
              <a:ext cx="609600" cy="9656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81" name="Rounded Rectangle 80">
            <a:extLst>
              <a:ext uri="{FF2B5EF4-FFF2-40B4-BE49-F238E27FC236}">
                <a16:creationId xmlns:a16="http://schemas.microsoft.com/office/drawing/2014/main" id="{C9F91E63-D7F0-01F0-8EBC-0BCC9832506D}"/>
              </a:ext>
            </a:extLst>
          </p:cNvPr>
          <p:cNvSpPr/>
          <p:nvPr/>
        </p:nvSpPr>
        <p:spPr>
          <a:xfrm>
            <a:off x="11467355" y="3512721"/>
            <a:ext cx="1431416" cy="1593198"/>
          </a:xfrm>
          <a:prstGeom prst="roundRect">
            <a:avLst>
              <a:gd name="adj" fmla="val 11261"/>
            </a:avLst>
          </a:prstGeom>
          <a:solidFill>
            <a:schemeClr val="bg1"/>
          </a:solidFill>
          <a:ln w="508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2460"/>
              </a:lnSpc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Metropolitano" pitchFamily="2" charset="0"/>
              </a:rPr>
              <a:t>🎞️ Video</a:t>
            </a:r>
          </a:p>
          <a:p>
            <a:pPr>
              <a:lnSpc>
                <a:spcPts val="2460"/>
              </a:lnSpc>
            </a:pPr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Metropolitano" pitchFamily="2" charset="0"/>
            </a:endParaRPr>
          </a:p>
          <a:p>
            <a:pPr>
              <a:lnSpc>
                <a:spcPts val="2460"/>
              </a:lnSpc>
            </a:pPr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Metropolitano" pitchFamily="2" charset="0"/>
            </a:endParaRPr>
          </a:p>
          <a:p>
            <a:pPr>
              <a:lnSpc>
                <a:spcPts val="2460"/>
              </a:lnSpc>
            </a:pPr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Metropolitano" pitchFamily="2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0626AAA4-8626-FFA0-CEC3-C95C56184DDB}"/>
              </a:ext>
            </a:extLst>
          </p:cNvPr>
          <p:cNvSpPr txBox="1"/>
          <p:nvPr/>
        </p:nvSpPr>
        <p:spPr>
          <a:xfrm>
            <a:off x="12085517" y="9848246"/>
            <a:ext cx="757646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rgbClr val="5D43A2"/>
                </a:solidFill>
                <a:latin typeface="Metropolitano Medium" pitchFamily="2" charset="0"/>
                <a:cs typeface="Baloo 2" panose="03080502040302020200" pitchFamily="66" charset="77"/>
              </a:rPr>
              <a:t>Multimodal Video Understanding (MVU)</a:t>
            </a:r>
          </a:p>
        </p:txBody>
      </p:sp>
      <p:sp>
        <p:nvSpPr>
          <p:cNvPr id="89" name="Rounded Rectangle 88">
            <a:extLst>
              <a:ext uri="{FF2B5EF4-FFF2-40B4-BE49-F238E27FC236}">
                <a16:creationId xmlns:a16="http://schemas.microsoft.com/office/drawing/2014/main" id="{C455ABCC-04D2-0154-6DDF-9597E53BDA2D}"/>
              </a:ext>
            </a:extLst>
          </p:cNvPr>
          <p:cNvSpPr/>
          <p:nvPr/>
        </p:nvSpPr>
        <p:spPr>
          <a:xfrm>
            <a:off x="15103736" y="3523109"/>
            <a:ext cx="1219203" cy="6207590"/>
          </a:xfrm>
          <a:prstGeom prst="roundRect">
            <a:avLst/>
          </a:prstGeom>
          <a:solidFill>
            <a:srgbClr val="DEEAF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3271D6"/>
                </a:solidFill>
                <a:latin typeface="Metropolitano Medium" pitchFamily="2" charset="0"/>
                <a:cs typeface="Baloo 2" panose="03080502040302020200" pitchFamily="66" charset="77"/>
              </a:rPr>
              <a:t>VLM</a:t>
            </a:r>
          </a:p>
        </p:txBody>
      </p:sp>
      <p:pic>
        <p:nvPicPr>
          <p:cNvPr id="91" name="Picture 90">
            <a:extLst>
              <a:ext uri="{FF2B5EF4-FFF2-40B4-BE49-F238E27FC236}">
                <a16:creationId xmlns:a16="http://schemas.microsoft.com/office/drawing/2014/main" id="{5A36F1F9-BF5F-D371-8A35-CE829DDC48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3249" y="4153952"/>
            <a:ext cx="1092798" cy="81959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38100" cmpd="sng">
            <a:solidFill>
              <a:schemeClr val="accent1"/>
            </a:solidFill>
            <a:prstDash val="solid"/>
          </a:ln>
          <a:effectLst>
            <a:softEdge rad="12700"/>
          </a:effectLst>
        </p:spPr>
      </p:pic>
      <p:pic>
        <p:nvPicPr>
          <p:cNvPr id="92" name="Picture 91" descr="Download Play Button Free PNG photo images and clipart | FreePNGImg">
            <a:extLst>
              <a:ext uri="{FF2B5EF4-FFF2-40B4-BE49-F238E27FC236}">
                <a16:creationId xmlns:a16="http://schemas.microsoft.com/office/drawing/2014/main" id="{D953B9A3-9407-E545-BC68-F2BA3E0E68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7881" y="4294231"/>
            <a:ext cx="539039" cy="539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24D37FAD-F1E8-439A-7758-D9368E49A0A2}"/>
              </a:ext>
            </a:extLst>
          </p:cNvPr>
          <p:cNvCxnSpPr>
            <a:cxnSpLocks/>
          </p:cNvCxnSpPr>
          <p:nvPr/>
        </p:nvCxnSpPr>
        <p:spPr>
          <a:xfrm>
            <a:off x="2593607" y="6861639"/>
            <a:ext cx="8569693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065BBB35-794F-ABD0-74CC-7AA40FD9CEDE}"/>
              </a:ext>
            </a:extLst>
          </p:cNvPr>
          <p:cNvCxnSpPr>
            <a:cxnSpLocks/>
          </p:cNvCxnSpPr>
          <p:nvPr/>
        </p:nvCxnSpPr>
        <p:spPr>
          <a:xfrm flipV="1">
            <a:off x="11182498" y="3502333"/>
            <a:ext cx="0" cy="6228367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Rounded Rectangle 112">
            <a:extLst>
              <a:ext uri="{FF2B5EF4-FFF2-40B4-BE49-F238E27FC236}">
                <a16:creationId xmlns:a16="http://schemas.microsoft.com/office/drawing/2014/main" id="{93418760-4BD6-3897-976A-F793BAD24746}"/>
              </a:ext>
            </a:extLst>
          </p:cNvPr>
          <p:cNvSpPr/>
          <p:nvPr/>
        </p:nvSpPr>
        <p:spPr>
          <a:xfrm>
            <a:off x="11472637" y="6751302"/>
            <a:ext cx="3369852" cy="1085681"/>
          </a:xfrm>
          <a:prstGeom prst="roundRect">
            <a:avLst>
              <a:gd name="adj" fmla="val 23607"/>
            </a:avLst>
          </a:prstGeom>
          <a:solidFill>
            <a:schemeClr val="bg1"/>
          </a:solidFill>
          <a:ln w="508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5D43A2"/>
                </a:solidFill>
                <a:effectLst/>
                <a:latin typeface="Metropolitano" pitchFamily="2" charset="0"/>
              </a:rPr>
              <a:t>💬 </a:t>
            </a:r>
            <a:r>
              <a:rPr lang="en-US" sz="1600" b="1" dirty="0">
                <a:solidFill>
                  <a:schemeClr val="accent2"/>
                </a:solidFill>
                <a:effectLst/>
                <a:latin typeface="Metropolitano" pitchFamily="2" charset="0"/>
              </a:rPr>
              <a:t>Global Object Information</a:t>
            </a:r>
            <a:br>
              <a:rPr lang="en-US" sz="1600" b="1" dirty="0">
                <a:effectLst/>
                <a:latin typeface="Metropolitano" pitchFamily="2" charset="0"/>
              </a:rPr>
            </a:br>
            <a:r>
              <a:rPr lang="en-US" sz="1600" b="1" dirty="0">
                <a:effectLst/>
                <a:latin typeface="Metropolitano" pitchFamily="2" charset="0"/>
              </a:rPr>
              <a:t>💬 </a:t>
            </a:r>
            <a:r>
              <a:rPr lang="en-US" sz="1600" b="1" dirty="0">
                <a:solidFill>
                  <a:srgbClr val="FFC000"/>
                </a:solidFill>
                <a:effectLst/>
                <a:latin typeface="Metropolitano" pitchFamily="2" charset="0"/>
              </a:rPr>
              <a:t>Object Spatial Location </a:t>
            </a:r>
            <a:br>
              <a:rPr lang="en-US" sz="1600" b="1" dirty="0">
                <a:effectLst/>
                <a:latin typeface="Metropolitano" pitchFamily="2" charset="0"/>
              </a:rPr>
            </a:br>
            <a:r>
              <a:rPr lang="en-US" sz="1600" b="1" dirty="0">
                <a:effectLst/>
                <a:latin typeface="Metropolitano" pitchFamily="2" charset="0"/>
              </a:rPr>
              <a:t>💬 </a:t>
            </a:r>
            <a:r>
              <a:rPr lang="en-US" sz="1600" b="1" dirty="0"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Metropolitano" pitchFamily="2" charset="0"/>
              </a:rPr>
              <a:t>Object Motion Trajectory</a:t>
            </a:r>
            <a:endParaRPr lang="en-US" sz="1600" b="1" dirty="0">
              <a:solidFill>
                <a:schemeClr val="accent6">
                  <a:lumMod val="60000"/>
                  <a:lumOff val="40000"/>
                </a:schemeClr>
              </a:solidFill>
              <a:latin typeface="Metropolitano" pitchFamily="2" charset="0"/>
            </a:endParaRPr>
          </a:p>
        </p:txBody>
      </p:sp>
      <p:sp>
        <p:nvSpPr>
          <p:cNvPr id="118" name="Rounded Rectangle 117">
            <a:extLst>
              <a:ext uri="{FF2B5EF4-FFF2-40B4-BE49-F238E27FC236}">
                <a16:creationId xmlns:a16="http://schemas.microsoft.com/office/drawing/2014/main" id="{51FAD5B2-F263-DBEC-B2A6-EB4E13030275}"/>
              </a:ext>
            </a:extLst>
          </p:cNvPr>
          <p:cNvSpPr/>
          <p:nvPr/>
        </p:nvSpPr>
        <p:spPr>
          <a:xfrm>
            <a:off x="2536328" y="7128496"/>
            <a:ext cx="1395536" cy="723850"/>
          </a:xfrm>
          <a:prstGeom prst="roundRect">
            <a:avLst>
              <a:gd name="adj" fmla="val 31815"/>
            </a:avLst>
          </a:prstGeom>
          <a:solidFill>
            <a:schemeClr val="bg1"/>
          </a:solidFill>
          <a:ln w="508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460"/>
              </a:lnSpc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Metropolitano" pitchFamily="2" charset="0"/>
              </a:rPr>
              <a:t>🎞️ Video</a:t>
            </a:r>
          </a:p>
        </p:txBody>
      </p: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4233B463-23AD-8FE4-F47C-D59DB74D62CE}"/>
              </a:ext>
            </a:extLst>
          </p:cNvPr>
          <p:cNvCxnSpPr>
            <a:cxnSpLocks/>
            <a:stCxn id="118" idx="3"/>
            <a:endCxn id="62" idx="1"/>
          </p:cNvCxnSpPr>
          <p:nvPr/>
        </p:nvCxnSpPr>
        <p:spPr>
          <a:xfrm>
            <a:off x="3931864" y="7490421"/>
            <a:ext cx="301152" cy="0"/>
          </a:xfrm>
          <a:prstGeom prst="straightConnector1">
            <a:avLst/>
          </a:prstGeom>
          <a:ln w="50800" cmpd="sng">
            <a:solidFill>
              <a:schemeClr val="bg1">
                <a:lumMod val="8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61" name="Rounded Rectangle 160">
                <a:extLst>
                  <a:ext uri="{FF2B5EF4-FFF2-40B4-BE49-F238E27FC236}">
                    <a16:creationId xmlns:a16="http://schemas.microsoft.com/office/drawing/2014/main" id="{FCC14D9A-C2AB-6C3C-380D-90A91B72F85D}"/>
                  </a:ext>
                </a:extLst>
              </p:cNvPr>
              <p:cNvSpPr/>
              <p:nvPr/>
            </p:nvSpPr>
            <p:spPr>
              <a:xfrm>
                <a:off x="2536328" y="4369137"/>
                <a:ext cx="3591881" cy="1735405"/>
              </a:xfrm>
              <a:prstGeom prst="roundRect">
                <a:avLst>
                  <a:gd name="adj" fmla="val 14436"/>
                </a:avLst>
              </a:prstGeom>
              <a:solidFill>
                <a:schemeClr val="bg1"/>
              </a:solidFill>
              <a:ln w="5080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800" b="1" i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Metropolitano" pitchFamily="2" charset="0"/>
                  </a:rPr>
                  <a:t>💬 </a:t>
                </a:r>
                <a:r>
                  <a:rPr lang="en-US" sz="18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Metropolitano" pitchFamily="2" charset="0"/>
                  </a:rPr>
                  <a:t>Question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1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𝒙</m:t>
                        </m:r>
                      </m:e>
                      <m:sub>
                        <m:r>
                          <a:rPr lang="en-US" sz="1800" b="1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en-US" sz="18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Metropolitano" pitchFamily="2" charset="0"/>
                  </a:rPr>
                  <a:t> Answer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solidFill>
                              <a:srgbClr val="FF7D93"/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rgbClr val="FF7D93"/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𝒚</m:t>
                        </m:r>
                      </m:e>
                      <m:sub>
                        <m:r>
                          <a:rPr lang="en-US" b="1" i="1">
                            <a:solidFill>
                              <a:srgbClr val="FF7D93"/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Metropolitano" pitchFamily="2" charset="0"/>
                  </a:rPr>
                  <a:t> </a:t>
                </a:r>
                <a:endParaRPr lang="en-US" sz="1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etropolitano" pitchFamily="2" charset="0"/>
                </a:endParaRPr>
              </a:p>
              <a:p>
                <a:pPr algn="ctr"/>
                <a:r>
                  <a:rPr lang="en-US" sz="1800" b="1" i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Metropolitano" pitchFamily="2" charset="0"/>
                  </a:rPr>
                  <a:t>💬 </a:t>
                </a:r>
                <a:r>
                  <a:rPr lang="en-US" sz="18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Metropolitano" pitchFamily="2" charset="0"/>
                  </a:rPr>
                  <a:t>Question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1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𝒙</m:t>
                        </m:r>
                      </m:e>
                      <m:sub>
                        <m:r>
                          <a:rPr lang="en-US" sz="1800" b="1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en-US" sz="18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Metropolitano" pitchFamily="2" charset="0"/>
                  </a:rPr>
                  <a:t> Answer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endParaRPr lang="en-US" sz="1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etropolitano" pitchFamily="2" charset="0"/>
                </a:endParaRPr>
              </a:p>
              <a:p>
                <a:pPr algn="ctr"/>
                <a:r>
                  <a:rPr lang="en-US" sz="1800" b="1" i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Metropolitano" pitchFamily="2" charset="0"/>
                  </a:rPr>
                  <a:t>💬 </a:t>
                </a:r>
                <a:r>
                  <a:rPr lang="en-US" sz="18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Metropolitano" pitchFamily="2" charset="0"/>
                  </a:rPr>
                  <a:t>Question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1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𝒙</m:t>
                        </m:r>
                      </m:e>
                      <m:sub>
                        <m:r>
                          <a:rPr lang="en-US" sz="1800" b="1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en-US" sz="18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Metropolitano" pitchFamily="2" charset="0"/>
                  </a:rPr>
                  <a:t> Answer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</m:oMath>
                </a14:m>
                <a:endParaRPr lang="en-US" sz="1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etropolitano" pitchFamily="2" charset="0"/>
                </a:endParaRPr>
              </a:p>
              <a:p>
                <a:pPr algn="ctr"/>
                <a:r>
                  <a:rPr lang="en-US" sz="1800" b="1" i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Metropolitano" pitchFamily="2" charset="0"/>
                  </a:rPr>
                  <a:t>💬 </a:t>
                </a:r>
                <a:r>
                  <a:rPr lang="en-US" sz="18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Metropolitano" pitchFamily="2" charset="0"/>
                  </a:rPr>
                  <a:t>Question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1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𝒙</m:t>
                        </m:r>
                      </m:e>
                      <m:sub>
                        <m:r>
                          <a:rPr lang="en-US" sz="1800" b="1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en-US" sz="18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Metropolitano" pitchFamily="2" charset="0"/>
                  </a:rPr>
                  <a:t> Answer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𝟒</m:t>
                        </m:r>
                      </m:sub>
                    </m:sSub>
                  </m:oMath>
                </a14:m>
                <a:endParaRPr lang="en-US" sz="1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etropolitano" pitchFamily="2" charset="0"/>
                </a:endParaRPr>
              </a:p>
              <a:p>
                <a:pPr algn="ctr"/>
                <a:r>
                  <a:rPr lang="en-US" sz="1800" b="1" i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Metropolitano" pitchFamily="2" charset="0"/>
                  </a:rPr>
                  <a:t>💬 </a:t>
                </a:r>
                <a:r>
                  <a:rPr lang="en-US" sz="18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Metropolitano" pitchFamily="2" charset="0"/>
                  </a:rPr>
                  <a:t>Question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1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𝒙</m:t>
                        </m:r>
                      </m:e>
                      <m:sub>
                        <m:r>
                          <a:rPr lang="en-US" sz="1800" b="1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en-US" sz="18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Metropolitano" pitchFamily="2" charset="0"/>
                  </a:rPr>
                  <a:t> Answer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𝟓</m:t>
                        </m:r>
                      </m:sub>
                    </m:sSub>
                  </m:oMath>
                </a14:m>
                <a:endParaRPr lang="en-US" sz="1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etropolitano" pitchFamily="2" charset="0"/>
                </a:endParaRPr>
              </a:p>
            </p:txBody>
          </p:sp>
        </mc:Choice>
        <mc:Fallback>
          <p:sp>
            <p:nvSpPr>
              <p:cNvPr id="161" name="Rounded Rectangle 160">
                <a:extLst>
                  <a:ext uri="{FF2B5EF4-FFF2-40B4-BE49-F238E27FC236}">
                    <a16:creationId xmlns:a16="http://schemas.microsoft.com/office/drawing/2014/main" id="{FCC14D9A-C2AB-6C3C-380D-90A91B72F8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6328" y="4369137"/>
                <a:ext cx="3591881" cy="1735405"/>
              </a:xfrm>
              <a:prstGeom prst="roundRect">
                <a:avLst>
                  <a:gd name="adj" fmla="val 14436"/>
                </a:avLst>
              </a:prstGeom>
              <a:blipFill>
                <a:blip r:embed="rId6"/>
                <a:stretch>
                  <a:fillRect/>
                </a:stretch>
              </a:blipFill>
              <a:ln w="50800">
                <a:solidFill>
                  <a:schemeClr val="bg1">
                    <a:lumMod val="8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D003ED91-7B14-A672-45AE-97B75F5EE878}"/>
              </a:ext>
            </a:extLst>
          </p:cNvPr>
          <p:cNvCxnSpPr>
            <a:cxnSpLocks/>
            <a:stCxn id="161" idx="3"/>
          </p:cNvCxnSpPr>
          <p:nvPr/>
        </p:nvCxnSpPr>
        <p:spPr>
          <a:xfrm>
            <a:off x="6128209" y="5236840"/>
            <a:ext cx="249731" cy="0"/>
          </a:xfrm>
          <a:prstGeom prst="straightConnector1">
            <a:avLst/>
          </a:prstGeom>
          <a:ln w="50800" cmpd="sng">
            <a:solidFill>
              <a:schemeClr val="bg1">
                <a:lumMod val="8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Rounded Rectangle 163">
            <a:extLst>
              <a:ext uri="{FF2B5EF4-FFF2-40B4-BE49-F238E27FC236}">
                <a16:creationId xmlns:a16="http://schemas.microsoft.com/office/drawing/2014/main" id="{600C4E64-584E-4143-FD00-CE9340E2A446}"/>
              </a:ext>
            </a:extLst>
          </p:cNvPr>
          <p:cNvSpPr/>
          <p:nvPr/>
        </p:nvSpPr>
        <p:spPr>
          <a:xfrm>
            <a:off x="2536328" y="3502333"/>
            <a:ext cx="1395536" cy="723850"/>
          </a:xfrm>
          <a:prstGeom prst="roundRect">
            <a:avLst>
              <a:gd name="adj" fmla="val 31815"/>
            </a:avLst>
          </a:prstGeom>
          <a:solidFill>
            <a:schemeClr val="bg1"/>
          </a:solidFill>
          <a:ln w="508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460"/>
              </a:lnSpc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Metropolitano" pitchFamily="2" charset="0"/>
              </a:rPr>
              <a:t>🎞️ Video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9" name="Rounded Rectangle 168">
                <a:extLst>
                  <a:ext uri="{FF2B5EF4-FFF2-40B4-BE49-F238E27FC236}">
                    <a16:creationId xmlns:a16="http://schemas.microsoft.com/office/drawing/2014/main" id="{22CE53F9-31FB-CD2E-FE92-84D5D748A935}"/>
                  </a:ext>
                </a:extLst>
              </p:cNvPr>
              <p:cNvSpPr/>
              <p:nvPr/>
            </p:nvSpPr>
            <p:spPr>
              <a:xfrm>
                <a:off x="9488888" y="4131329"/>
                <a:ext cx="1392866" cy="1356893"/>
              </a:xfrm>
              <a:prstGeom prst="roundRect">
                <a:avLst>
                  <a:gd name="adj" fmla="val 19501"/>
                </a:avLst>
              </a:prstGeom>
              <a:solidFill>
                <a:schemeClr val="bg1"/>
              </a:solidFill>
              <a:ln w="5080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Metropolitano" pitchFamily="2" charset="0"/>
                  </a:rPr>
                  <a:t>🤖: </a:t>
                </a:r>
                <a:br>
                  <a:rPr lang="en-US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Metropolitano" pitchFamily="2" charset="0"/>
                  </a:rPr>
                </a:br>
                <a:r>
                  <a:rPr lang="en-US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Metropolitano" pitchFamily="2" charset="0"/>
                  </a:rPr>
                  <a:t>Answer</a:t>
                </a:r>
                <a:br>
                  <a:rPr lang="en-US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Metropolitano" pitchFamily="2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etropolitano" pitchFamily="2" charset="0"/>
                </a:endParaRPr>
              </a:p>
            </p:txBody>
          </p:sp>
        </mc:Choice>
        <mc:Fallback>
          <p:sp>
            <p:nvSpPr>
              <p:cNvPr id="169" name="Rounded Rectangle 168">
                <a:extLst>
                  <a:ext uri="{FF2B5EF4-FFF2-40B4-BE49-F238E27FC236}">
                    <a16:creationId xmlns:a16="http://schemas.microsoft.com/office/drawing/2014/main" id="{22CE53F9-31FB-CD2E-FE92-84D5D748A9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88888" y="4131329"/>
                <a:ext cx="1392866" cy="1356893"/>
              </a:xfrm>
              <a:prstGeom prst="roundRect">
                <a:avLst>
                  <a:gd name="adj" fmla="val 19501"/>
                </a:avLst>
              </a:prstGeom>
              <a:blipFill>
                <a:blip r:embed="rId7"/>
                <a:stretch>
                  <a:fillRect/>
                </a:stretch>
              </a:blipFill>
              <a:ln w="50800">
                <a:solidFill>
                  <a:schemeClr val="bg1">
                    <a:lumMod val="8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0" name="Straight Arrow Connector 169">
            <a:extLst>
              <a:ext uri="{FF2B5EF4-FFF2-40B4-BE49-F238E27FC236}">
                <a16:creationId xmlns:a16="http://schemas.microsoft.com/office/drawing/2014/main" id="{00165477-8A3D-2F0C-D0CD-EF0E214F30DA}"/>
              </a:ext>
            </a:extLst>
          </p:cNvPr>
          <p:cNvCxnSpPr>
            <a:cxnSpLocks/>
            <a:stCxn id="173" idx="3"/>
            <a:endCxn id="169" idx="1"/>
          </p:cNvCxnSpPr>
          <p:nvPr/>
        </p:nvCxnSpPr>
        <p:spPr>
          <a:xfrm flipV="1">
            <a:off x="9237354" y="4809776"/>
            <a:ext cx="251534" cy="4049"/>
          </a:xfrm>
          <a:prstGeom prst="straightConnector1">
            <a:avLst/>
          </a:prstGeom>
          <a:ln w="50800" cmpd="sng">
            <a:solidFill>
              <a:schemeClr val="bg1">
                <a:lumMod val="8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9F5AEAC0-A27A-1209-DB6B-B3410043B038}"/>
              </a:ext>
            </a:extLst>
          </p:cNvPr>
          <p:cNvCxnSpPr>
            <a:cxnSpLocks/>
            <a:stCxn id="23" idx="3"/>
            <a:endCxn id="173" idx="1"/>
          </p:cNvCxnSpPr>
          <p:nvPr/>
        </p:nvCxnSpPr>
        <p:spPr>
          <a:xfrm>
            <a:off x="7597140" y="4813825"/>
            <a:ext cx="247348" cy="0"/>
          </a:xfrm>
          <a:prstGeom prst="straightConnector1">
            <a:avLst/>
          </a:prstGeom>
          <a:ln w="50800" cmpd="sng">
            <a:solidFill>
              <a:schemeClr val="bg1">
                <a:lumMod val="8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973C5DC0-4442-51BF-AABB-53DD85B0E90E}"/>
              </a:ext>
            </a:extLst>
          </p:cNvPr>
          <p:cNvGrpSpPr/>
          <p:nvPr/>
        </p:nvGrpSpPr>
        <p:grpSpPr>
          <a:xfrm>
            <a:off x="7844488" y="3524323"/>
            <a:ext cx="1392866" cy="2579003"/>
            <a:chOff x="7849815" y="7078684"/>
            <a:chExt cx="1392866" cy="2579003"/>
          </a:xfrm>
        </p:grpSpPr>
        <p:sp>
          <p:nvSpPr>
            <p:cNvPr id="173" name="Rounded Rectangle 172">
              <a:extLst>
                <a:ext uri="{FF2B5EF4-FFF2-40B4-BE49-F238E27FC236}">
                  <a16:creationId xmlns:a16="http://schemas.microsoft.com/office/drawing/2014/main" id="{6C03DAC3-2AD7-D1B9-1D2F-FF24B458C568}"/>
                </a:ext>
              </a:extLst>
            </p:cNvPr>
            <p:cNvSpPr/>
            <p:nvPr/>
          </p:nvSpPr>
          <p:spPr>
            <a:xfrm>
              <a:off x="7849815" y="7078684"/>
              <a:ext cx="1392866" cy="2579003"/>
            </a:xfrm>
            <a:prstGeom prst="roundRect">
              <a:avLst>
                <a:gd name="adj" fmla="val 17905"/>
              </a:avLst>
            </a:prstGeom>
            <a:solidFill>
              <a:schemeClr val="bg1"/>
            </a:solidFill>
            <a:ln w="508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etropolitano" pitchFamily="2" charset="0"/>
                </a:rPr>
                <a:t>Cross</a:t>
              </a:r>
              <a:br>
                <a: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etropolitano" pitchFamily="2" charset="0"/>
                </a:rPr>
              </a:br>
              <a:r>
                <a: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etropolitano" pitchFamily="2" charset="0"/>
                </a:rPr>
                <a:t>Entropy</a:t>
              </a:r>
            </a:p>
            <a:p>
              <a:r>
                <a: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etropolitano" pitchFamily="2" charset="0"/>
                </a:rPr>
                <a:t>Loss</a:t>
              </a:r>
            </a:p>
            <a:p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Metropolitano" pitchFamily="2" charset="0"/>
              </a:endParaRPr>
            </a:p>
            <a:p>
              <a:r>
                <a: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etropolitano" pitchFamily="2" charset="0"/>
                </a:rPr>
                <a:t>💬</a:t>
              </a:r>
            </a:p>
            <a:p>
              <a:r>
                <a: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etropolitano" pitchFamily="2" charset="0"/>
                </a:rPr>
                <a:t>💬</a:t>
              </a:r>
            </a:p>
            <a:p>
              <a:r>
                <a: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etropolitano" pitchFamily="2" charset="0"/>
                </a:rPr>
                <a:t>💬</a:t>
              </a:r>
            </a:p>
            <a:p>
              <a:r>
                <a: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etropolitano" pitchFamily="2" charset="0"/>
                </a:rPr>
                <a:t>💬</a:t>
              </a:r>
            </a:p>
            <a:p>
              <a:r>
                <a: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etropolitano" pitchFamily="2" charset="0"/>
                </a:rPr>
                <a:t>💬</a:t>
              </a:r>
            </a:p>
          </p:txBody>
        </p:sp>
        <p:sp>
          <p:nvSpPr>
            <p:cNvPr id="174" name="Rounded Rectangle 173">
              <a:extLst>
                <a:ext uri="{FF2B5EF4-FFF2-40B4-BE49-F238E27FC236}">
                  <a16:creationId xmlns:a16="http://schemas.microsoft.com/office/drawing/2014/main" id="{94EA3C8D-7938-EB01-5276-D695F1BCC2C9}"/>
                </a:ext>
              </a:extLst>
            </p:cNvPr>
            <p:cNvSpPr/>
            <p:nvPr/>
          </p:nvSpPr>
          <p:spPr>
            <a:xfrm>
              <a:off x="8346085" y="8285569"/>
              <a:ext cx="492931" cy="9656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75" name="Rounded Rectangle 174">
              <a:extLst>
                <a:ext uri="{FF2B5EF4-FFF2-40B4-BE49-F238E27FC236}">
                  <a16:creationId xmlns:a16="http://schemas.microsoft.com/office/drawing/2014/main" id="{9DA3CC6A-22D5-8DF6-C567-488B83388F51}"/>
                </a:ext>
              </a:extLst>
            </p:cNvPr>
            <p:cNvSpPr/>
            <p:nvPr/>
          </p:nvSpPr>
          <p:spPr>
            <a:xfrm>
              <a:off x="8346085" y="9096226"/>
              <a:ext cx="609600" cy="9656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76" name="Rounded Rectangle 175">
              <a:extLst>
                <a:ext uri="{FF2B5EF4-FFF2-40B4-BE49-F238E27FC236}">
                  <a16:creationId xmlns:a16="http://schemas.microsoft.com/office/drawing/2014/main" id="{BF2C99ED-154D-E3B0-942C-E1E3BC3A082A}"/>
                </a:ext>
              </a:extLst>
            </p:cNvPr>
            <p:cNvSpPr/>
            <p:nvPr/>
          </p:nvSpPr>
          <p:spPr>
            <a:xfrm>
              <a:off x="8346085" y="8826007"/>
              <a:ext cx="492931" cy="9656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77" name="Rounded Rectangle 176">
              <a:extLst>
                <a:ext uri="{FF2B5EF4-FFF2-40B4-BE49-F238E27FC236}">
                  <a16:creationId xmlns:a16="http://schemas.microsoft.com/office/drawing/2014/main" id="{90D3100C-D23E-5EA8-FBC8-8E03B53CEF07}"/>
                </a:ext>
              </a:extLst>
            </p:cNvPr>
            <p:cNvSpPr/>
            <p:nvPr/>
          </p:nvSpPr>
          <p:spPr>
            <a:xfrm>
              <a:off x="8346085" y="8555788"/>
              <a:ext cx="214953" cy="96569"/>
            </a:xfrm>
            <a:prstGeom prst="roundRect">
              <a:avLst>
                <a:gd name="adj" fmla="val 0"/>
              </a:avLst>
            </a:prstGeom>
            <a:solidFill>
              <a:srgbClr val="B5E299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B050"/>
                </a:solidFill>
                <a:latin typeface="Cambria Math" panose="02040503050406030204" pitchFamily="18" charset="0"/>
              </a:endParaRPr>
            </a:p>
          </p:txBody>
        </p:sp>
        <p:sp>
          <p:nvSpPr>
            <p:cNvPr id="178" name="Rounded Rectangle 177">
              <a:extLst>
                <a:ext uri="{FF2B5EF4-FFF2-40B4-BE49-F238E27FC236}">
                  <a16:creationId xmlns:a16="http://schemas.microsoft.com/office/drawing/2014/main" id="{7A78116C-3A78-9F7C-D92E-7020162F9223}"/>
                </a:ext>
              </a:extLst>
            </p:cNvPr>
            <p:cNvSpPr/>
            <p:nvPr/>
          </p:nvSpPr>
          <p:spPr>
            <a:xfrm>
              <a:off x="8346085" y="9366445"/>
              <a:ext cx="609600" cy="9656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99" name="Rounded Rectangle 198">
                <a:extLst>
                  <a:ext uri="{FF2B5EF4-FFF2-40B4-BE49-F238E27FC236}">
                    <a16:creationId xmlns:a16="http://schemas.microsoft.com/office/drawing/2014/main" id="{E0869021-9B9F-8DA4-9530-7E823E8CE7D0}"/>
                  </a:ext>
                </a:extLst>
              </p:cNvPr>
              <p:cNvSpPr/>
              <p:nvPr/>
            </p:nvSpPr>
            <p:spPr>
              <a:xfrm>
                <a:off x="11472638" y="7995299"/>
                <a:ext cx="3369851" cy="1735405"/>
              </a:xfrm>
              <a:prstGeom prst="roundRect">
                <a:avLst>
                  <a:gd name="adj" fmla="val 14436"/>
                </a:avLst>
              </a:prstGeom>
              <a:solidFill>
                <a:schemeClr val="bg1"/>
              </a:solidFill>
              <a:ln w="5080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800" b="1" i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Metropolitano" pitchFamily="2" charset="0"/>
                  </a:rPr>
                  <a:t>💬 </a:t>
                </a:r>
                <a:r>
                  <a:rPr lang="en-US" sz="18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Metropolitano" pitchFamily="2" charset="0"/>
                  </a:rPr>
                  <a:t>Question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1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𝒙</m:t>
                        </m:r>
                      </m:e>
                      <m:sub>
                        <m:r>
                          <a:rPr lang="en-US" sz="1800" b="1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en-US" sz="18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Metropolitano" pitchFamily="2" charset="0"/>
                  </a:rPr>
                  <a:t> Answer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solidFill>
                              <a:srgbClr val="FF7D93"/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rgbClr val="FF7D93"/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𝒚</m:t>
                        </m:r>
                      </m:e>
                      <m:sub>
                        <m:r>
                          <a:rPr lang="en-US" b="1" i="1">
                            <a:solidFill>
                              <a:srgbClr val="FF7D93"/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Metropolitano" pitchFamily="2" charset="0"/>
                  </a:rPr>
                  <a:t> </a:t>
                </a:r>
                <a:endParaRPr lang="en-US" sz="1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etropolitano" pitchFamily="2" charset="0"/>
                </a:endParaRPr>
              </a:p>
              <a:p>
                <a:r>
                  <a:rPr lang="en-US" sz="1800" b="1" i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Metropolitano" pitchFamily="2" charset="0"/>
                  </a:rPr>
                  <a:t>💬 </a:t>
                </a:r>
                <a:r>
                  <a:rPr lang="en-US" sz="18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Metropolitano" pitchFamily="2" charset="0"/>
                  </a:rPr>
                  <a:t>Question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1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𝒙</m:t>
                        </m:r>
                      </m:e>
                      <m:sub>
                        <m:r>
                          <a:rPr lang="en-US" sz="1800" b="1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en-US" sz="18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Metropolitano" pitchFamily="2" charset="0"/>
                  </a:rPr>
                  <a:t> Answer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endParaRPr lang="en-US" sz="1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etropolitano" pitchFamily="2" charset="0"/>
                </a:endParaRPr>
              </a:p>
              <a:p>
                <a:r>
                  <a:rPr lang="en-US" sz="1800" b="1" i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Metropolitano" pitchFamily="2" charset="0"/>
                  </a:rPr>
                  <a:t>💬 </a:t>
                </a:r>
                <a:r>
                  <a:rPr lang="en-US" sz="18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Metropolitano" pitchFamily="2" charset="0"/>
                  </a:rPr>
                  <a:t>Question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1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𝒙</m:t>
                        </m:r>
                      </m:e>
                      <m:sub>
                        <m:r>
                          <a:rPr lang="en-US" sz="1800" b="1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en-US" sz="18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Metropolitano" pitchFamily="2" charset="0"/>
                  </a:rPr>
                  <a:t> Answer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</m:oMath>
                </a14:m>
                <a:endParaRPr lang="en-US" sz="1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etropolitano" pitchFamily="2" charset="0"/>
                </a:endParaRPr>
              </a:p>
              <a:p>
                <a:r>
                  <a:rPr lang="en-US" sz="1800" b="1" i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Metropolitano" pitchFamily="2" charset="0"/>
                  </a:rPr>
                  <a:t>💬 </a:t>
                </a:r>
                <a:r>
                  <a:rPr lang="en-US" sz="18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Metropolitano" pitchFamily="2" charset="0"/>
                  </a:rPr>
                  <a:t>Question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1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𝒙</m:t>
                        </m:r>
                      </m:e>
                      <m:sub>
                        <m:r>
                          <a:rPr lang="en-US" sz="1800" b="1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en-US" sz="18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Metropolitano" pitchFamily="2" charset="0"/>
                  </a:rPr>
                  <a:t> Answer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𝟒</m:t>
                        </m:r>
                      </m:sub>
                    </m:sSub>
                  </m:oMath>
                </a14:m>
                <a:endParaRPr lang="en-US" sz="1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etropolitano" pitchFamily="2" charset="0"/>
                </a:endParaRPr>
              </a:p>
              <a:p>
                <a:r>
                  <a:rPr lang="en-US" sz="1800" b="1" i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Metropolitano" pitchFamily="2" charset="0"/>
                  </a:rPr>
                  <a:t>💬 </a:t>
                </a:r>
                <a:r>
                  <a:rPr lang="en-US" sz="18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Metropolitano" pitchFamily="2" charset="0"/>
                  </a:rPr>
                  <a:t>Question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1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𝒙</m:t>
                        </m:r>
                      </m:e>
                      <m:sub>
                        <m:r>
                          <a:rPr lang="en-US" sz="1800" b="1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en-US" sz="18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Metropolitano" pitchFamily="2" charset="0"/>
                  </a:rPr>
                  <a:t> Answer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𝟓</m:t>
                        </m:r>
                      </m:sub>
                    </m:sSub>
                  </m:oMath>
                </a14:m>
                <a:endParaRPr lang="en-US" sz="1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etropolitano" pitchFamily="2" charset="0"/>
                </a:endParaRPr>
              </a:p>
            </p:txBody>
          </p:sp>
        </mc:Choice>
        <mc:Fallback>
          <p:sp>
            <p:nvSpPr>
              <p:cNvPr id="199" name="Rounded Rectangle 198">
                <a:extLst>
                  <a:ext uri="{FF2B5EF4-FFF2-40B4-BE49-F238E27FC236}">
                    <a16:creationId xmlns:a16="http://schemas.microsoft.com/office/drawing/2014/main" id="{E0869021-9B9F-8DA4-9530-7E823E8CE7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72638" y="7995299"/>
                <a:ext cx="3369851" cy="1735405"/>
              </a:xfrm>
              <a:prstGeom prst="roundRect">
                <a:avLst>
                  <a:gd name="adj" fmla="val 14436"/>
                </a:avLst>
              </a:prstGeom>
              <a:blipFill>
                <a:blip r:embed="rId8"/>
                <a:stretch>
                  <a:fillRect/>
                </a:stretch>
              </a:blipFill>
              <a:ln w="50800">
                <a:solidFill>
                  <a:schemeClr val="bg1">
                    <a:lumMod val="8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5" name="Rounded Rectangle 204">
            <a:extLst>
              <a:ext uri="{FF2B5EF4-FFF2-40B4-BE49-F238E27FC236}">
                <a16:creationId xmlns:a16="http://schemas.microsoft.com/office/drawing/2014/main" id="{16C3C0B8-B7CA-8F60-D1C0-8C5188D7B2E2}"/>
              </a:ext>
            </a:extLst>
          </p:cNvPr>
          <p:cNvSpPr/>
          <p:nvPr/>
        </p:nvSpPr>
        <p:spPr>
          <a:xfrm>
            <a:off x="11472638" y="5376110"/>
            <a:ext cx="3369851" cy="1110466"/>
          </a:xfrm>
          <a:prstGeom prst="roundRect">
            <a:avLst>
              <a:gd name="adj" fmla="val 21270"/>
            </a:avLst>
          </a:prstGeom>
          <a:solidFill>
            <a:schemeClr val="bg1"/>
          </a:solidFill>
          <a:ln w="508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etropolitano" pitchFamily="2" charset="0"/>
              </a:rPr>
              <a:t>🖼️ Frames selected by VLM</a:t>
            </a:r>
          </a:p>
          <a:p>
            <a:endParaRPr 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Metropolitano" pitchFamily="2" charset="0"/>
            </a:endParaRPr>
          </a:p>
          <a:p>
            <a:endParaRPr 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Metropolitano" pitchFamily="2" charset="0"/>
            </a:endParaRPr>
          </a:p>
        </p:txBody>
      </p:sp>
      <p:cxnSp>
        <p:nvCxnSpPr>
          <p:cNvPr id="206" name="Straight Arrow Connector 205">
            <a:extLst>
              <a:ext uri="{FF2B5EF4-FFF2-40B4-BE49-F238E27FC236}">
                <a16:creationId xmlns:a16="http://schemas.microsoft.com/office/drawing/2014/main" id="{0335ED59-3E89-5E58-FA42-30BFB4D013D6}"/>
              </a:ext>
            </a:extLst>
          </p:cNvPr>
          <p:cNvCxnSpPr>
            <a:cxnSpLocks/>
            <a:stCxn id="205" idx="2"/>
            <a:endCxn id="113" idx="0"/>
          </p:cNvCxnSpPr>
          <p:nvPr/>
        </p:nvCxnSpPr>
        <p:spPr>
          <a:xfrm flipH="1">
            <a:off x="13157563" y="6486576"/>
            <a:ext cx="1" cy="264726"/>
          </a:xfrm>
          <a:prstGeom prst="straightConnector1">
            <a:avLst/>
          </a:prstGeom>
          <a:ln w="50800" cmpd="sng">
            <a:solidFill>
              <a:schemeClr val="bg1">
                <a:lumMod val="8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Straight Arrow Connector 208">
            <a:extLst>
              <a:ext uri="{FF2B5EF4-FFF2-40B4-BE49-F238E27FC236}">
                <a16:creationId xmlns:a16="http://schemas.microsoft.com/office/drawing/2014/main" id="{E77CA5F6-44E2-1097-D8FE-F40C66F76BCB}"/>
              </a:ext>
            </a:extLst>
          </p:cNvPr>
          <p:cNvCxnSpPr>
            <a:cxnSpLocks/>
            <a:stCxn id="81" idx="2"/>
          </p:cNvCxnSpPr>
          <p:nvPr/>
        </p:nvCxnSpPr>
        <p:spPr>
          <a:xfrm>
            <a:off x="12183063" y="5105919"/>
            <a:ext cx="0" cy="262296"/>
          </a:xfrm>
          <a:prstGeom prst="straightConnector1">
            <a:avLst/>
          </a:prstGeom>
          <a:ln w="50800" cmpd="sng">
            <a:solidFill>
              <a:schemeClr val="bg1">
                <a:lumMod val="8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" name="Rounded Rectangle 211">
            <a:extLst>
              <a:ext uri="{FF2B5EF4-FFF2-40B4-BE49-F238E27FC236}">
                <a16:creationId xmlns:a16="http://schemas.microsoft.com/office/drawing/2014/main" id="{93A2781D-F886-3ACA-1BC1-8948B530067E}"/>
              </a:ext>
            </a:extLst>
          </p:cNvPr>
          <p:cNvSpPr/>
          <p:nvPr/>
        </p:nvSpPr>
        <p:spPr>
          <a:xfrm>
            <a:off x="13117924" y="3523107"/>
            <a:ext cx="1684038" cy="1574889"/>
          </a:xfrm>
          <a:prstGeom prst="roundRect">
            <a:avLst>
              <a:gd name="adj" fmla="val 14595"/>
            </a:avLst>
          </a:prstGeom>
          <a:solidFill>
            <a:schemeClr val="bg1"/>
          </a:solidFill>
          <a:ln w="508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300" b="1" dirty="0">
                <a:solidFill>
                  <a:srgbClr val="FF7D93"/>
                </a:solidFill>
                <a:latin typeface="Metropolitano" pitchFamily="2" charset="0"/>
              </a:rPr>
              <a:t>🖼️  Most Relevant Frame</a:t>
            </a:r>
          </a:p>
          <a:p>
            <a:endParaRPr lang="en-US" sz="1300" b="1" dirty="0">
              <a:solidFill>
                <a:srgbClr val="FF7D93"/>
              </a:solidFill>
              <a:latin typeface="Metropolitano" pitchFamily="2" charset="0"/>
            </a:endParaRPr>
          </a:p>
          <a:p>
            <a:endParaRPr lang="en-US" sz="1300" b="1" dirty="0">
              <a:solidFill>
                <a:srgbClr val="FF7D93"/>
              </a:solidFill>
              <a:latin typeface="Metropolitano" pitchFamily="2" charset="0"/>
            </a:endParaRPr>
          </a:p>
          <a:p>
            <a:endParaRPr lang="en-US" sz="1300" b="1" dirty="0">
              <a:solidFill>
                <a:srgbClr val="FF7D93"/>
              </a:solidFill>
              <a:latin typeface="Metropolitano" pitchFamily="2" charset="0"/>
            </a:endParaRPr>
          </a:p>
          <a:p>
            <a:endParaRPr lang="en-US" sz="1300" b="1" dirty="0">
              <a:solidFill>
                <a:srgbClr val="FF7D93"/>
              </a:solidFill>
              <a:latin typeface="Metropolitano" pitchFamily="2" charset="0"/>
            </a:endParaRPr>
          </a:p>
          <a:p>
            <a:endParaRPr lang="en-US" sz="1300" b="1" dirty="0">
              <a:solidFill>
                <a:srgbClr val="FF7D93"/>
              </a:solidFill>
              <a:latin typeface="Metropolitano" pitchFamily="2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9" name="Rounded Rectangle 218">
                <a:extLst>
                  <a:ext uri="{FF2B5EF4-FFF2-40B4-BE49-F238E27FC236}">
                    <a16:creationId xmlns:a16="http://schemas.microsoft.com/office/drawing/2014/main" id="{11FEEE2C-DB93-AA44-7A94-696F2753C045}"/>
                  </a:ext>
                </a:extLst>
              </p:cNvPr>
              <p:cNvSpPr/>
              <p:nvPr/>
            </p:nvSpPr>
            <p:spPr>
              <a:xfrm>
                <a:off x="18269111" y="5948458"/>
                <a:ext cx="1392866" cy="1356893"/>
              </a:xfrm>
              <a:prstGeom prst="roundRect">
                <a:avLst>
                  <a:gd name="adj" fmla="val 19501"/>
                </a:avLst>
              </a:prstGeom>
              <a:solidFill>
                <a:schemeClr val="bg1"/>
              </a:solidFill>
              <a:ln w="5080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Metropolitano" pitchFamily="2" charset="0"/>
                  </a:rPr>
                  <a:t>🤖: </a:t>
                </a:r>
                <a:br>
                  <a:rPr lang="en-US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Metropolitano" pitchFamily="2" charset="0"/>
                  </a:rPr>
                </a:br>
                <a:r>
                  <a:rPr lang="en-US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Metropolitano" pitchFamily="2" charset="0"/>
                  </a:rPr>
                  <a:t>Answer</a:t>
                </a:r>
                <a:br>
                  <a:rPr lang="en-US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Metropolitano" pitchFamily="2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etropolitano" pitchFamily="2" charset="0"/>
                </a:endParaRPr>
              </a:p>
            </p:txBody>
          </p:sp>
        </mc:Choice>
        <mc:Fallback>
          <p:sp>
            <p:nvSpPr>
              <p:cNvPr id="219" name="Rounded Rectangle 218">
                <a:extLst>
                  <a:ext uri="{FF2B5EF4-FFF2-40B4-BE49-F238E27FC236}">
                    <a16:creationId xmlns:a16="http://schemas.microsoft.com/office/drawing/2014/main" id="{11FEEE2C-DB93-AA44-7A94-696F2753C04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69111" y="5948458"/>
                <a:ext cx="1392866" cy="1356893"/>
              </a:xfrm>
              <a:prstGeom prst="roundRect">
                <a:avLst>
                  <a:gd name="adj" fmla="val 19501"/>
                </a:avLst>
              </a:prstGeom>
              <a:blipFill>
                <a:blip r:embed="rId9"/>
                <a:stretch>
                  <a:fillRect/>
                </a:stretch>
              </a:blipFill>
              <a:ln w="50800">
                <a:solidFill>
                  <a:schemeClr val="bg1">
                    <a:lumMod val="8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0" name="Group 219">
            <a:extLst>
              <a:ext uri="{FF2B5EF4-FFF2-40B4-BE49-F238E27FC236}">
                <a16:creationId xmlns:a16="http://schemas.microsoft.com/office/drawing/2014/main" id="{9D950F98-89AC-A02C-849E-4E8A914EEB77}"/>
              </a:ext>
            </a:extLst>
          </p:cNvPr>
          <p:cNvGrpSpPr/>
          <p:nvPr/>
        </p:nvGrpSpPr>
        <p:grpSpPr>
          <a:xfrm>
            <a:off x="16624711" y="5300896"/>
            <a:ext cx="1392866" cy="2652016"/>
            <a:chOff x="7849815" y="7078684"/>
            <a:chExt cx="1392866" cy="2652016"/>
          </a:xfrm>
        </p:grpSpPr>
        <p:sp>
          <p:nvSpPr>
            <p:cNvPr id="221" name="Rounded Rectangle 220">
              <a:extLst>
                <a:ext uri="{FF2B5EF4-FFF2-40B4-BE49-F238E27FC236}">
                  <a16:creationId xmlns:a16="http://schemas.microsoft.com/office/drawing/2014/main" id="{137EE662-D212-392E-DB20-16AE369F27E3}"/>
                </a:ext>
              </a:extLst>
            </p:cNvPr>
            <p:cNvSpPr/>
            <p:nvPr/>
          </p:nvSpPr>
          <p:spPr>
            <a:xfrm>
              <a:off x="7849815" y="7078684"/>
              <a:ext cx="1392866" cy="2652016"/>
            </a:xfrm>
            <a:prstGeom prst="roundRect">
              <a:avLst>
                <a:gd name="adj" fmla="val 17905"/>
              </a:avLst>
            </a:prstGeom>
            <a:solidFill>
              <a:schemeClr val="bg1"/>
            </a:solidFill>
            <a:ln w="508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etropolitano" pitchFamily="2" charset="0"/>
                </a:rPr>
                <a:t>Cross</a:t>
              </a:r>
              <a:br>
                <a: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etropolitano" pitchFamily="2" charset="0"/>
                </a:rPr>
              </a:br>
              <a:r>
                <a: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etropolitano" pitchFamily="2" charset="0"/>
                </a:rPr>
                <a:t>Entropy</a:t>
              </a:r>
            </a:p>
            <a:p>
              <a:r>
                <a: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etropolitano" pitchFamily="2" charset="0"/>
                </a:rPr>
                <a:t>Loss</a:t>
              </a:r>
            </a:p>
            <a:p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Metropolitano" pitchFamily="2" charset="0"/>
              </a:endParaRPr>
            </a:p>
            <a:p>
              <a:r>
                <a: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etropolitano" pitchFamily="2" charset="0"/>
                </a:rPr>
                <a:t>💬</a:t>
              </a:r>
            </a:p>
            <a:p>
              <a:r>
                <a: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etropolitano" pitchFamily="2" charset="0"/>
                </a:rPr>
                <a:t>💬</a:t>
              </a:r>
            </a:p>
            <a:p>
              <a:r>
                <a: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etropolitano" pitchFamily="2" charset="0"/>
                </a:rPr>
                <a:t>💬</a:t>
              </a:r>
            </a:p>
            <a:p>
              <a:r>
                <a: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etropolitano" pitchFamily="2" charset="0"/>
                </a:rPr>
                <a:t>💬</a:t>
              </a:r>
            </a:p>
            <a:p>
              <a:r>
                <a: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etropolitano" pitchFamily="2" charset="0"/>
                </a:rPr>
                <a:t>💬</a:t>
              </a:r>
            </a:p>
          </p:txBody>
        </p:sp>
        <p:sp>
          <p:nvSpPr>
            <p:cNvPr id="222" name="Rounded Rectangle 221">
              <a:extLst>
                <a:ext uri="{FF2B5EF4-FFF2-40B4-BE49-F238E27FC236}">
                  <a16:creationId xmlns:a16="http://schemas.microsoft.com/office/drawing/2014/main" id="{8579C2E4-1941-43CE-BC54-64B9F7332C34}"/>
                </a:ext>
              </a:extLst>
            </p:cNvPr>
            <p:cNvSpPr/>
            <p:nvPr/>
          </p:nvSpPr>
          <p:spPr>
            <a:xfrm>
              <a:off x="8346085" y="8339650"/>
              <a:ext cx="492931" cy="9656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223" name="Rounded Rectangle 222">
              <a:extLst>
                <a:ext uri="{FF2B5EF4-FFF2-40B4-BE49-F238E27FC236}">
                  <a16:creationId xmlns:a16="http://schemas.microsoft.com/office/drawing/2014/main" id="{3B191A39-7767-8726-489A-F1C243CF2786}"/>
                </a:ext>
              </a:extLst>
            </p:cNvPr>
            <p:cNvSpPr/>
            <p:nvPr/>
          </p:nvSpPr>
          <p:spPr>
            <a:xfrm>
              <a:off x="8346085" y="8609869"/>
              <a:ext cx="609600" cy="9656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224" name="Rounded Rectangle 223">
              <a:extLst>
                <a:ext uri="{FF2B5EF4-FFF2-40B4-BE49-F238E27FC236}">
                  <a16:creationId xmlns:a16="http://schemas.microsoft.com/office/drawing/2014/main" id="{189B0EFB-9092-765C-8681-E05F3BD17B11}"/>
                </a:ext>
              </a:extLst>
            </p:cNvPr>
            <p:cNvSpPr/>
            <p:nvPr/>
          </p:nvSpPr>
          <p:spPr>
            <a:xfrm>
              <a:off x="8346085" y="8880088"/>
              <a:ext cx="492931" cy="9656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225" name="Rounded Rectangle 224">
              <a:extLst>
                <a:ext uri="{FF2B5EF4-FFF2-40B4-BE49-F238E27FC236}">
                  <a16:creationId xmlns:a16="http://schemas.microsoft.com/office/drawing/2014/main" id="{7FBC7B52-34E3-2F81-F895-72293BD14BA2}"/>
                </a:ext>
              </a:extLst>
            </p:cNvPr>
            <p:cNvSpPr/>
            <p:nvPr/>
          </p:nvSpPr>
          <p:spPr>
            <a:xfrm>
              <a:off x="8346085" y="9150307"/>
              <a:ext cx="214953" cy="96569"/>
            </a:xfrm>
            <a:prstGeom prst="roundRect">
              <a:avLst>
                <a:gd name="adj" fmla="val 0"/>
              </a:avLst>
            </a:prstGeom>
            <a:solidFill>
              <a:srgbClr val="B5E299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B050"/>
                </a:solidFill>
                <a:latin typeface="Cambria Math" panose="02040503050406030204" pitchFamily="18" charset="0"/>
              </a:endParaRPr>
            </a:p>
          </p:txBody>
        </p:sp>
        <p:sp>
          <p:nvSpPr>
            <p:cNvPr id="226" name="Rounded Rectangle 225">
              <a:extLst>
                <a:ext uri="{FF2B5EF4-FFF2-40B4-BE49-F238E27FC236}">
                  <a16:creationId xmlns:a16="http://schemas.microsoft.com/office/drawing/2014/main" id="{0AE48CD8-DADC-A2F0-4CDE-E5D10C7F243F}"/>
                </a:ext>
              </a:extLst>
            </p:cNvPr>
            <p:cNvSpPr/>
            <p:nvPr/>
          </p:nvSpPr>
          <p:spPr>
            <a:xfrm>
              <a:off x="8346085" y="9420526"/>
              <a:ext cx="609600" cy="9656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cxnSp>
        <p:nvCxnSpPr>
          <p:cNvPr id="227" name="Straight Arrow Connector 226">
            <a:extLst>
              <a:ext uri="{FF2B5EF4-FFF2-40B4-BE49-F238E27FC236}">
                <a16:creationId xmlns:a16="http://schemas.microsoft.com/office/drawing/2014/main" id="{F3E9654D-E72C-F635-48E5-4D690DC920ED}"/>
              </a:ext>
            </a:extLst>
          </p:cNvPr>
          <p:cNvCxnSpPr>
            <a:cxnSpLocks/>
            <a:stCxn id="89" idx="3"/>
            <a:endCxn id="221" idx="1"/>
          </p:cNvCxnSpPr>
          <p:nvPr/>
        </p:nvCxnSpPr>
        <p:spPr>
          <a:xfrm>
            <a:off x="16322939" y="6626904"/>
            <a:ext cx="301772" cy="0"/>
          </a:xfrm>
          <a:prstGeom prst="straightConnector1">
            <a:avLst/>
          </a:prstGeom>
          <a:ln w="50800" cmpd="sng">
            <a:solidFill>
              <a:schemeClr val="bg1">
                <a:lumMod val="8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Arrow Connector 229">
            <a:extLst>
              <a:ext uri="{FF2B5EF4-FFF2-40B4-BE49-F238E27FC236}">
                <a16:creationId xmlns:a16="http://schemas.microsoft.com/office/drawing/2014/main" id="{4DB22130-2E56-C326-B405-98A864D80B67}"/>
              </a:ext>
            </a:extLst>
          </p:cNvPr>
          <p:cNvCxnSpPr>
            <a:cxnSpLocks/>
            <a:stCxn id="221" idx="3"/>
            <a:endCxn id="219" idx="1"/>
          </p:cNvCxnSpPr>
          <p:nvPr/>
        </p:nvCxnSpPr>
        <p:spPr>
          <a:xfrm>
            <a:off x="18017577" y="6626904"/>
            <a:ext cx="251534" cy="1"/>
          </a:xfrm>
          <a:prstGeom prst="straightConnector1">
            <a:avLst/>
          </a:prstGeom>
          <a:ln w="50800" cmpd="sng">
            <a:solidFill>
              <a:schemeClr val="bg1">
                <a:lumMod val="8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Arrow Connector 235">
            <a:extLst>
              <a:ext uri="{FF2B5EF4-FFF2-40B4-BE49-F238E27FC236}">
                <a16:creationId xmlns:a16="http://schemas.microsoft.com/office/drawing/2014/main" id="{55BB1192-79C2-F223-DCED-202AD1E7E6CC}"/>
              </a:ext>
            </a:extLst>
          </p:cNvPr>
          <p:cNvCxnSpPr>
            <a:cxnSpLocks/>
            <a:stCxn id="199" idx="3"/>
          </p:cNvCxnSpPr>
          <p:nvPr/>
        </p:nvCxnSpPr>
        <p:spPr>
          <a:xfrm flipV="1">
            <a:off x="14842489" y="8863001"/>
            <a:ext cx="290138" cy="1"/>
          </a:xfrm>
          <a:prstGeom prst="straightConnector1">
            <a:avLst/>
          </a:prstGeom>
          <a:ln w="50800" cmpd="sng">
            <a:solidFill>
              <a:schemeClr val="bg1">
                <a:lumMod val="8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Arrow Connector 238">
            <a:extLst>
              <a:ext uri="{FF2B5EF4-FFF2-40B4-BE49-F238E27FC236}">
                <a16:creationId xmlns:a16="http://schemas.microsoft.com/office/drawing/2014/main" id="{2335A99B-143A-E8E5-CCAB-851AB7C39B0B}"/>
              </a:ext>
            </a:extLst>
          </p:cNvPr>
          <p:cNvCxnSpPr>
            <a:cxnSpLocks/>
            <a:stCxn id="113" idx="3"/>
          </p:cNvCxnSpPr>
          <p:nvPr/>
        </p:nvCxnSpPr>
        <p:spPr>
          <a:xfrm flipV="1">
            <a:off x="14842489" y="7294142"/>
            <a:ext cx="261247" cy="1"/>
          </a:xfrm>
          <a:prstGeom prst="straightConnector1">
            <a:avLst/>
          </a:prstGeom>
          <a:ln w="50800" cmpd="sng">
            <a:solidFill>
              <a:schemeClr val="bg1">
                <a:lumMod val="8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Arrow Connector 242">
            <a:extLst>
              <a:ext uri="{FF2B5EF4-FFF2-40B4-BE49-F238E27FC236}">
                <a16:creationId xmlns:a16="http://schemas.microsoft.com/office/drawing/2014/main" id="{AA41D85D-CF3E-62F0-87F4-45573610455F}"/>
              </a:ext>
            </a:extLst>
          </p:cNvPr>
          <p:cNvCxnSpPr>
            <a:cxnSpLocks/>
            <a:stCxn id="212" idx="3"/>
          </p:cNvCxnSpPr>
          <p:nvPr/>
        </p:nvCxnSpPr>
        <p:spPr>
          <a:xfrm flipV="1">
            <a:off x="14801962" y="4309320"/>
            <a:ext cx="301774" cy="1232"/>
          </a:xfrm>
          <a:prstGeom prst="straightConnector1">
            <a:avLst/>
          </a:prstGeom>
          <a:ln w="50800" cmpd="sng">
            <a:solidFill>
              <a:schemeClr val="bg1">
                <a:lumMod val="8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0" name="Picture 249">
            <a:extLst>
              <a:ext uri="{FF2B5EF4-FFF2-40B4-BE49-F238E27FC236}">
                <a16:creationId xmlns:a16="http://schemas.microsoft.com/office/drawing/2014/main" id="{6982756E-DC11-883C-D115-D2F280C83D0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0125" y="4131330"/>
            <a:ext cx="1097557" cy="859248"/>
          </a:xfrm>
          <a:prstGeom prst="roundRect">
            <a:avLst>
              <a:gd name="adj" fmla="val 12044"/>
            </a:avLst>
          </a:prstGeom>
          <a:solidFill>
            <a:schemeClr val="bg1"/>
          </a:solidFill>
          <a:ln w="38100" cmpd="sng">
            <a:solidFill>
              <a:srgbClr val="FF7D93">
                <a:alpha val="62000"/>
              </a:srgbClr>
            </a:solidFill>
          </a:ln>
          <a:effectLst>
            <a:softEdge rad="12700"/>
          </a:effectLst>
        </p:spPr>
      </p:pic>
      <p:cxnSp>
        <p:nvCxnSpPr>
          <p:cNvPr id="258" name="Straight Arrow Connector 257">
            <a:extLst>
              <a:ext uri="{FF2B5EF4-FFF2-40B4-BE49-F238E27FC236}">
                <a16:creationId xmlns:a16="http://schemas.microsoft.com/office/drawing/2014/main" id="{DCC08CD7-5C99-1B63-A2FF-21F6DEDFFA0F}"/>
              </a:ext>
            </a:extLst>
          </p:cNvPr>
          <p:cNvCxnSpPr>
            <a:cxnSpLocks/>
            <a:endCxn id="212" idx="2"/>
          </p:cNvCxnSpPr>
          <p:nvPr/>
        </p:nvCxnSpPr>
        <p:spPr>
          <a:xfrm flipV="1">
            <a:off x="13959943" y="5097996"/>
            <a:ext cx="0" cy="262296"/>
          </a:xfrm>
          <a:prstGeom prst="straightConnector1">
            <a:avLst/>
          </a:prstGeom>
          <a:ln w="50800" cmpd="sng">
            <a:solidFill>
              <a:schemeClr val="bg1">
                <a:lumMod val="8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8" name="Picture 267">
            <a:extLst>
              <a:ext uri="{FF2B5EF4-FFF2-40B4-BE49-F238E27FC236}">
                <a16:creationId xmlns:a16="http://schemas.microsoft.com/office/drawing/2014/main" id="{986ED937-1CFB-25B9-96B7-EB5C68F6A2A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39607" y="5876103"/>
            <a:ext cx="605928" cy="454445"/>
          </a:xfrm>
          <a:prstGeom prst="roundRect">
            <a:avLst>
              <a:gd name="adj" fmla="val 8594"/>
            </a:avLst>
          </a:prstGeom>
          <a:solidFill>
            <a:schemeClr val="bg1"/>
          </a:solidFill>
          <a:ln w="38100" cmpd="sng">
            <a:solidFill>
              <a:schemeClr val="accent1">
                <a:lumMod val="75000"/>
                <a:alpha val="62000"/>
              </a:schemeClr>
            </a:solidFill>
          </a:ln>
          <a:effectLst>
            <a:softEdge rad="12700"/>
          </a:effectLst>
        </p:spPr>
      </p:pic>
      <p:pic>
        <p:nvPicPr>
          <p:cNvPr id="269" name="Picture 268">
            <a:extLst>
              <a:ext uri="{FF2B5EF4-FFF2-40B4-BE49-F238E27FC236}">
                <a16:creationId xmlns:a16="http://schemas.microsoft.com/office/drawing/2014/main" id="{AEABA4F8-3AA9-EECA-659A-2B3B2497707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83309" y="5876103"/>
            <a:ext cx="605926" cy="454445"/>
          </a:xfrm>
          <a:prstGeom prst="roundRect">
            <a:avLst>
              <a:gd name="adj" fmla="val 8594"/>
            </a:avLst>
          </a:prstGeom>
          <a:solidFill>
            <a:schemeClr val="bg1"/>
          </a:solidFill>
          <a:ln w="38100" cmpd="sng">
            <a:solidFill>
              <a:schemeClr val="accent1">
                <a:lumMod val="75000"/>
                <a:alpha val="62000"/>
              </a:schemeClr>
            </a:solidFill>
          </a:ln>
          <a:effectLst>
            <a:softEdge rad="12700"/>
          </a:effectLst>
        </p:spPr>
      </p:pic>
      <p:pic>
        <p:nvPicPr>
          <p:cNvPr id="270" name="Picture 269">
            <a:extLst>
              <a:ext uri="{FF2B5EF4-FFF2-40B4-BE49-F238E27FC236}">
                <a16:creationId xmlns:a16="http://schemas.microsoft.com/office/drawing/2014/main" id="{E17B09CC-A3D4-CF64-CA2C-D662F37F0D3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91878" y="5876103"/>
            <a:ext cx="605928" cy="454445"/>
          </a:xfrm>
          <a:prstGeom prst="roundRect">
            <a:avLst>
              <a:gd name="adj" fmla="val 8594"/>
            </a:avLst>
          </a:prstGeom>
          <a:solidFill>
            <a:schemeClr val="bg1"/>
          </a:solidFill>
          <a:ln w="38100" cmpd="sng">
            <a:solidFill>
              <a:schemeClr val="accent1">
                <a:lumMod val="75000"/>
                <a:alpha val="62000"/>
              </a:schemeClr>
            </a:solidFill>
          </a:ln>
          <a:effectLst>
            <a:softEdge rad="12700"/>
          </a:effectLst>
        </p:spPr>
      </p:pic>
      <p:pic>
        <p:nvPicPr>
          <p:cNvPr id="271" name="Picture 270">
            <a:extLst>
              <a:ext uri="{FF2B5EF4-FFF2-40B4-BE49-F238E27FC236}">
                <a16:creationId xmlns:a16="http://schemas.microsoft.com/office/drawing/2014/main" id="{2B8FFA64-62C7-E73B-1935-662078AC77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7009" y="5876103"/>
            <a:ext cx="605928" cy="454445"/>
          </a:xfrm>
          <a:prstGeom prst="roundRect">
            <a:avLst>
              <a:gd name="adj" fmla="val 8594"/>
            </a:avLst>
          </a:prstGeom>
          <a:solidFill>
            <a:schemeClr val="bg1"/>
          </a:solidFill>
          <a:ln w="38100" cmpd="sng">
            <a:solidFill>
              <a:schemeClr val="accent1">
                <a:lumMod val="75000"/>
                <a:alpha val="62000"/>
              </a:schemeClr>
            </a:solidFill>
          </a:ln>
          <a:effectLst>
            <a:softEdge rad="12700"/>
          </a:effectLst>
        </p:spPr>
      </p:pic>
      <p:pic>
        <p:nvPicPr>
          <p:cNvPr id="275" name="Picture 2" descr="Green check mark and red cross right wrong Vector Image">
            <a:extLst>
              <a:ext uri="{FF2B5EF4-FFF2-40B4-BE49-F238E27FC236}">
                <a16:creationId xmlns:a16="http://schemas.microsoft.com/office/drawing/2014/main" id="{8B53E46B-B274-2BA1-84A8-5C34C49ADB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0" t="17684" r="54042" b="24418"/>
          <a:stretch/>
        </p:blipFill>
        <p:spPr bwMode="auto">
          <a:xfrm>
            <a:off x="10482559" y="8732002"/>
            <a:ext cx="277978" cy="296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" name="Picture 2" descr="Green check mark and red cross right wrong Vector Image">
            <a:extLst>
              <a:ext uri="{FF2B5EF4-FFF2-40B4-BE49-F238E27FC236}">
                <a16:creationId xmlns:a16="http://schemas.microsoft.com/office/drawing/2014/main" id="{B27D704E-50B7-6E13-A2A1-6B6D755082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0" t="17684" r="54042" b="24418"/>
          <a:stretch/>
        </p:blipFill>
        <p:spPr bwMode="auto">
          <a:xfrm>
            <a:off x="10478285" y="5110026"/>
            <a:ext cx="277978" cy="296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7" name="Picture 2" descr="Green check mark and red cross right wrong Vector Image">
            <a:extLst>
              <a:ext uri="{FF2B5EF4-FFF2-40B4-BE49-F238E27FC236}">
                <a16:creationId xmlns:a16="http://schemas.microsoft.com/office/drawing/2014/main" id="{F7304FA7-686E-DBA1-2D06-4B1BA07C69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432" t="17684" r="3671" b="24418"/>
          <a:stretch/>
        </p:blipFill>
        <p:spPr bwMode="auto">
          <a:xfrm>
            <a:off x="19220418" y="6928650"/>
            <a:ext cx="324319" cy="296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97586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6C49197F-DCC4-8820-62B6-C6526D613206}"/>
              </a:ext>
            </a:extLst>
          </p:cNvPr>
          <p:cNvCxnSpPr>
            <a:cxnSpLocks/>
          </p:cNvCxnSpPr>
          <p:nvPr/>
        </p:nvCxnSpPr>
        <p:spPr>
          <a:xfrm>
            <a:off x="3916509" y="3866261"/>
            <a:ext cx="316507" cy="0"/>
          </a:xfrm>
          <a:prstGeom prst="straightConnector1">
            <a:avLst/>
          </a:prstGeom>
          <a:ln w="50800" cmpd="sng">
            <a:solidFill>
              <a:schemeClr val="bg1">
                <a:lumMod val="8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3FD6F438-4704-D9E3-D7A6-E66C7699581A}"/>
              </a:ext>
            </a:extLst>
          </p:cNvPr>
          <p:cNvSpPr/>
          <p:nvPr/>
        </p:nvSpPr>
        <p:spPr>
          <a:xfrm>
            <a:off x="6377940" y="3523109"/>
            <a:ext cx="1219200" cy="2581431"/>
          </a:xfrm>
          <a:prstGeom prst="roundRect">
            <a:avLst>
              <a:gd name="adj" fmla="val 23396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accent6">
                    <a:lumMod val="75000"/>
                  </a:schemeClr>
                </a:solidFill>
                <a:latin typeface="Metropolitano Medium" pitchFamily="2" charset="0"/>
                <a:cs typeface="Baloo 2" panose="03080502040302020200" pitchFamily="66" charset="77"/>
              </a:rPr>
              <a:t>LLM</a:t>
            </a:r>
            <a:endParaRPr lang="en-US" sz="2800" dirty="0">
              <a:solidFill>
                <a:schemeClr val="accent6">
                  <a:lumMod val="75000"/>
                </a:schemeClr>
              </a:solidFill>
              <a:latin typeface="Metropolitano Medium" pitchFamily="2" charset="0"/>
              <a:cs typeface="Baloo 2" panose="03080502040302020200" pitchFamily="66" charset="7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5E922AA0-3C33-9D1C-0CA2-7CDA7B88E5F6}"/>
              </a:ext>
            </a:extLst>
          </p:cNvPr>
          <p:cNvSpPr txBox="1"/>
          <p:nvPr/>
        </p:nvSpPr>
        <p:spPr>
          <a:xfrm>
            <a:off x="5028752" y="6191137"/>
            <a:ext cx="391757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accent6">
                    <a:lumMod val="75000"/>
                  </a:schemeClr>
                </a:solidFill>
                <a:latin typeface="Metropolitano Medium" pitchFamily="2" charset="0"/>
                <a:cs typeface="Baloo 2" panose="03080502040302020200" pitchFamily="66" charset="77"/>
              </a:rPr>
              <a:t>Just LLM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8DA3D2B-FE49-9A07-C221-852C46CB1E6B}"/>
              </a:ext>
            </a:extLst>
          </p:cNvPr>
          <p:cNvCxnSpPr>
            <a:cxnSpLocks/>
          </p:cNvCxnSpPr>
          <p:nvPr/>
        </p:nvCxnSpPr>
        <p:spPr>
          <a:xfrm>
            <a:off x="6041060" y="5263695"/>
            <a:ext cx="336880" cy="1"/>
          </a:xfrm>
          <a:prstGeom prst="straightConnector1">
            <a:avLst/>
          </a:prstGeom>
          <a:ln w="50800" cmpd="sng">
            <a:solidFill>
              <a:schemeClr val="bg1">
                <a:lumMod val="8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56309EF-911C-08E4-F795-A4B15F6B6350}"/>
              </a:ext>
            </a:extLst>
          </p:cNvPr>
          <p:cNvSpPr txBox="1"/>
          <p:nvPr/>
        </p:nvSpPr>
        <p:spPr>
          <a:xfrm>
            <a:off x="4101302" y="3523110"/>
            <a:ext cx="56035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rgbClr val="FF7D93"/>
                </a:solidFill>
                <a:latin typeface="Metropolitano" pitchFamily="2" charset="0"/>
              </a:rPr>
              <a:t>X</a:t>
            </a:r>
            <a:endParaRPr lang="en-US" sz="4000" dirty="0">
              <a:solidFill>
                <a:srgbClr val="FF7D93"/>
              </a:solidFill>
            </a:endParaRP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7753994A-2B38-C977-EDCD-B50D52AE81C1}"/>
              </a:ext>
            </a:extLst>
          </p:cNvPr>
          <p:cNvCxnSpPr>
            <a:cxnSpLocks/>
          </p:cNvCxnSpPr>
          <p:nvPr/>
        </p:nvCxnSpPr>
        <p:spPr>
          <a:xfrm>
            <a:off x="6031339" y="7490420"/>
            <a:ext cx="336880" cy="1"/>
          </a:xfrm>
          <a:prstGeom prst="straightConnector1">
            <a:avLst/>
          </a:prstGeom>
          <a:ln w="50800" cmpd="sng">
            <a:solidFill>
              <a:schemeClr val="bg1">
                <a:lumMod val="8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5" name="Rounded Rectangle 54">
                <a:extLst>
                  <a:ext uri="{FF2B5EF4-FFF2-40B4-BE49-F238E27FC236}">
                    <a16:creationId xmlns:a16="http://schemas.microsoft.com/office/drawing/2014/main" id="{A41E4AA4-249E-6FD0-D68F-166A997E5468}"/>
                  </a:ext>
                </a:extLst>
              </p:cNvPr>
              <p:cNvSpPr/>
              <p:nvPr/>
            </p:nvSpPr>
            <p:spPr>
              <a:xfrm>
                <a:off x="2536329" y="7995300"/>
                <a:ext cx="3591880" cy="1735405"/>
              </a:xfrm>
              <a:prstGeom prst="roundRect">
                <a:avLst>
                  <a:gd name="adj" fmla="val 14436"/>
                </a:avLst>
              </a:prstGeom>
              <a:solidFill>
                <a:schemeClr val="bg1"/>
              </a:solidFill>
              <a:ln w="5080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800" b="1" i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Metropolitano" pitchFamily="2" charset="0"/>
                  </a:rPr>
                  <a:t>💬 </a:t>
                </a:r>
                <a:r>
                  <a:rPr lang="en-US" sz="18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Metropolitano" pitchFamily="2" charset="0"/>
                  </a:rPr>
                  <a:t>Question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1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𝒙</m:t>
                        </m:r>
                      </m:e>
                      <m:sub>
                        <m:r>
                          <a:rPr lang="en-US" sz="1800" b="1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en-US" sz="18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Metropolitano" pitchFamily="2" charset="0"/>
                  </a:rPr>
                  <a:t> Answer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solidFill>
                              <a:srgbClr val="FF7D93"/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rgbClr val="FF7D93"/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𝒚</m:t>
                        </m:r>
                      </m:e>
                      <m:sub>
                        <m:r>
                          <a:rPr lang="en-US" b="1" i="1">
                            <a:solidFill>
                              <a:srgbClr val="FF7D93"/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Metropolitano" pitchFamily="2" charset="0"/>
                  </a:rPr>
                  <a:t> </a:t>
                </a:r>
                <a:endParaRPr lang="en-US" sz="1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etropolitano" pitchFamily="2" charset="0"/>
                </a:endParaRPr>
              </a:p>
              <a:p>
                <a:pPr algn="ctr"/>
                <a:r>
                  <a:rPr lang="en-US" sz="1800" b="1" i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Metropolitano" pitchFamily="2" charset="0"/>
                  </a:rPr>
                  <a:t>💬 </a:t>
                </a:r>
                <a:r>
                  <a:rPr lang="en-US" sz="18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Metropolitano" pitchFamily="2" charset="0"/>
                  </a:rPr>
                  <a:t>Question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1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𝒙</m:t>
                        </m:r>
                      </m:e>
                      <m:sub>
                        <m:r>
                          <a:rPr lang="en-US" sz="1800" b="1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en-US" sz="18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Metropolitano" pitchFamily="2" charset="0"/>
                  </a:rPr>
                  <a:t> Answer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endParaRPr lang="en-US" sz="1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etropolitano" pitchFamily="2" charset="0"/>
                </a:endParaRPr>
              </a:p>
              <a:p>
                <a:pPr algn="ctr"/>
                <a:r>
                  <a:rPr lang="en-US" sz="1800" b="1" i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Metropolitano" pitchFamily="2" charset="0"/>
                  </a:rPr>
                  <a:t>💬 </a:t>
                </a:r>
                <a:r>
                  <a:rPr lang="en-US" sz="18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Metropolitano" pitchFamily="2" charset="0"/>
                  </a:rPr>
                  <a:t>Question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1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𝒙</m:t>
                        </m:r>
                      </m:e>
                      <m:sub>
                        <m:r>
                          <a:rPr lang="en-US" sz="1800" b="1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en-US" sz="18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Metropolitano" pitchFamily="2" charset="0"/>
                  </a:rPr>
                  <a:t> Answer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</m:oMath>
                </a14:m>
                <a:endParaRPr lang="en-US" sz="1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etropolitano" pitchFamily="2" charset="0"/>
                </a:endParaRPr>
              </a:p>
              <a:p>
                <a:pPr algn="ctr"/>
                <a:r>
                  <a:rPr lang="en-US" sz="1800" b="1" i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Metropolitano" pitchFamily="2" charset="0"/>
                  </a:rPr>
                  <a:t>💬 </a:t>
                </a:r>
                <a:r>
                  <a:rPr lang="en-US" sz="18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Metropolitano" pitchFamily="2" charset="0"/>
                  </a:rPr>
                  <a:t>Question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1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𝒙</m:t>
                        </m:r>
                      </m:e>
                      <m:sub>
                        <m:r>
                          <a:rPr lang="en-US" sz="1800" b="1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en-US" sz="18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Metropolitano" pitchFamily="2" charset="0"/>
                  </a:rPr>
                  <a:t> Answer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𝟒</m:t>
                        </m:r>
                      </m:sub>
                    </m:sSub>
                  </m:oMath>
                </a14:m>
                <a:endParaRPr lang="en-US" sz="1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etropolitano" pitchFamily="2" charset="0"/>
                </a:endParaRPr>
              </a:p>
              <a:p>
                <a:pPr algn="ctr"/>
                <a:r>
                  <a:rPr lang="en-US" sz="1800" b="1" i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Metropolitano" pitchFamily="2" charset="0"/>
                  </a:rPr>
                  <a:t>💬 </a:t>
                </a:r>
                <a:r>
                  <a:rPr lang="en-US" sz="18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Metropolitano" pitchFamily="2" charset="0"/>
                  </a:rPr>
                  <a:t>Question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1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𝒙</m:t>
                        </m:r>
                      </m:e>
                      <m:sub>
                        <m:r>
                          <a:rPr lang="en-US" sz="1800" b="1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en-US" sz="18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Metropolitano" pitchFamily="2" charset="0"/>
                  </a:rPr>
                  <a:t> Answer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𝟓</m:t>
                        </m:r>
                      </m:sub>
                    </m:sSub>
                  </m:oMath>
                </a14:m>
                <a:endParaRPr lang="en-US" sz="1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etropolitano" pitchFamily="2" charset="0"/>
                </a:endParaRPr>
              </a:p>
            </p:txBody>
          </p:sp>
        </mc:Choice>
        <mc:Fallback>
          <p:sp>
            <p:nvSpPr>
              <p:cNvPr id="55" name="Rounded Rectangle 54">
                <a:extLst>
                  <a:ext uri="{FF2B5EF4-FFF2-40B4-BE49-F238E27FC236}">
                    <a16:creationId xmlns:a16="http://schemas.microsoft.com/office/drawing/2014/main" id="{A41E4AA4-249E-6FD0-D68F-166A997E54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6329" y="7995300"/>
                <a:ext cx="3591880" cy="1735405"/>
              </a:xfrm>
              <a:prstGeom prst="roundRect">
                <a:avLst>
                  <a:gd name="adj" fmla="val 14436"/>
                </a:avLst>
              </a:prstGeom>
              <a:blipFill>
                <a:blip r:embed="rId2"/>
                <a:stretch>
                  <a:fillRect/>
                </a:stretch>
              </a:blipFill>
              <a:ln w="50800">
                <a:solidFill>
                  <a:schemeClr val="bg1">
                    <a:lumMod val="8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8EE5C308-5BD1-9DE4-88BF-2627ED3C6B4E}"/>
              </a:ext>
            </a:extLst>
          </p:cNvPr>
          <p:cNvSpPr/>
          <p:nvPr/>
        </p:nvSpPr>
        <p:spPr>
          <a:xfrm>
            <a:off x="6377940" y="7078683"/>
            <a:ext cx="1219200" cy="2652017"/>
          </a:xfrm>
          <a:prstGeom prst="roundRect">
            <a:avLst>
              <a:gd name="adj" fmla="val 23396"/>
            </a:avLst>
          </a:prstGeom>
          <a:solidFill>
            <a:srgbClr val="DEEAF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3271D6"/>
                </a:solidFill>
                <a:latin typeface="Metropolitano Medium" pitchFamily="2" charset="0"/>
                <a:cs typeface="Baloo 2" panose="03080502040302020200" pitchFamily="66" charset="77"/>
              </a:rPr>
              <a:t>VLM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4FD1EE4-9DDF-E41F-D4FA-1E49E6B830A4}"/>
              </a:ext>
            </a:extLst>
          </p:cNvPr>
          <p:cNvSpPr txBox="1"/>
          <p:nvPr/>
        </p:nvSpPr>
        <p:spPr>
          <a:xfrm>
            <a:off x="4983904" y="9854066"/>
            <a:ext cx="391757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rgbClr val="3271D6"/>
                </a:solidFill>
                <a:latin typeface="Metropolitano Medium" pitchFamily="2" charset="0"/>
                <a:cs typeface="Baloo 2" panose="03080502040302020200" pitchFamily="66" charset="77"/>
              </a:rPr>
              <a:t>Single Frame VLM</a:t>
            </a:r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EE60CBDA-5C01-5DB6-7B26-904437B31D42}"/>
              </a:ext>
            </a:extLst>
          </p:cNvPr>
          <p:cNvSpPr/>
          <p:nvPr/>
        </p:nvSpPr>
        <p:spPr>
          <a:xfrm>
            <a:off x="4233016" y="7128496"/>
            <a:ext cx="1895193" cy="723850"/>
          </a:xfrm>
          <a:prstGeom prst="roundRect">
            <a:avLst>
              <a:gd name="adj" fmla="val 25118"/>
            </a:avLst>
          </a:prstGeom>
          <a:solidFill>
            <a:schemeClr val="bg1"/>
          </a:solidFill>
          <a:ln w="508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460"/>
              </a:lnSpc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Metropolitano" pitchFamily="2" charset="0"/>
              </a:rPr>
              <a:t>🖼️ Mid Frame</a:t>
            </a: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B931782B-A68D-7D69-A71A-48CED7DB8865}"/>
              </a:ext>
            </a:extLst>
          </p:cNvPr>
          <p:cNvCxnSpPr>
            <a:cxnSpLocks/>
            <a:stCxn id="55" idx="3"/>
          </p:cNvCxnSpPr>
          <p:nvPr/>
        </p:nvCxnSpPr>
        <p:spPr>
          <a:xfrm>
            <a:off x="6128209" y="8863003"/>
            <a:ext cx="249731" cy="0"/>
          </a:xfrm>
          <a:prstGeom prst="straightConnector1">
            <a:avLst/>
          </a:prstGeom>
          <a:ln w="50800" cmpd="sng">
            <a:solidFill>
              <a:schemeClr val="bg1">
                <a:lumMod val="8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ounded Rectangle 80">
            <a:extLst>
              <a:ext uri="{FF2B5EF4-FFF2-40B4-BE49-F238E27FC236}">
                <a16:creationId xmlns:a16="http://schemas.microsoft.com/office/drawing/2014/main" id="{C9F91E63-D7F0-01F0-8EBC-0BCC9832506D}"/>
              </a:ext>
            </a:extLst>
          </p:cNvPr>
          <p:cNvSpPr/>
          <p:nvPr/>
        </p:nvSpPr>
        <p:spPr>
          <a:xfrm>
            <a:off x="11467355" y="3512721"/>
            <a:ext cx="1431416" cy="1593198"/>
          </a:xfrm>
          <a:prstGeom prst="roundRect">
            <a:avLst>
              <a:gd name="adj" fmla="val 11261"/>
            </a:avLst>
          </a:prstGeom>
          <a:solidFill>
            <a:schemeClr val="bg1"/>
          </a:solidFill>
          <a:ln w="508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2460"/>
              </a:lnSpc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Metropolitano" pitchFamily="2" charset="0"/>
              </a:rPr>
              <a:t>🎞️ Video</a:t>
            </a:r>
          </a:p>
          <a:p>
            <a:pPr>
              <a:lnSpc>
                <a:spcPts val="2460"/>
              </a:lnSpc>
            </a:pPr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Metropolitano" pitchFamily="2" charset="0"/>
            </a:endParaRPr>
          </a:p>
          <a:p>
            <a:pPr>
              <a:lnSpc>
                <a:spcPts val="2460"/>
              </a:lnSpc>
            </a:pPr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Metropolitano" pitchFamily="2" charset="0"/>
            </a:endParaRPr>
          </a:p>
          <a:p>
            <a:pPr>
              <a:lnSpc>
                <a:spcPts val="2460"/>
              </a:lnSpc>
            </a:pPr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Metropolitano" pitchFamily="2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0626AAA4-8626-FFA0-CEC3-C95C56184DDB}"/>
              </a:ext>
            </a:extLst>
          </p:cNvPr>
          <p:cNvSpPr txBox="1"/>
          <p:nvPr/>
        </p:nvSpPr>
        <p:spPr>
          <a:xfrm>
            <a:off x="12085517" y="9848246"/>
            <a:ext cx="757646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rgbClr val="5D43A2"/>
                </a:solidFill>
                <a:latin typeface="Metropolitano Medium" pitchFamily="2" charset="0"/>
                <a:cs typeface="Baloo 2" panose="03080502040302020200" pitchFamily="66" charset="77"/>
              </a:rPr>
              <a:t>Multimodal Video Understanding (MVU)</a:t>
            </a:r>
          </a:p>
        </p:txBody>
      </p:sp>
      <p:sp>
        <p:nvSpPr>
          <p:cNvPr id="89" name="Rounded Rectangle 88">
            <a:extLst>
              <a:ext uri="{FF2B5EF4-FFF2-40B4-BE49-F238E27FC236}">
                <a16:creationId xmlns:a16="http://schemas.microsoft.com/office/drawing/2014/main" id="{C455ABCC-04D2-0154-6DDF-9597E53BDA2D}"/>
              </a:ext>
            </a:extLst>
          </p:cNvPr>
          <p:cNvSpPr/>
          <p:nvPr/>
        </p:nvSpPr>
        <p:spPr>
          <a:xfrm>
            <a:off x="15103736" y="3523109"/>
            <a:ext cx="1219203" cy="6207590"/>
          </a:xfrm>
          <a:prstGeom prst="roundRect">
            <a:avLst/>
          </a:prstGeom>
          <a:solidFill>
            <a:srgbClr val="DEEAF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3271D6"/>
                </a:solidFill>
                <a:latin typeface="Metropolitano Medium" pitchFamily="2" charset="0"/>
                <a:cs typeface="Baloo 2" panose="03080502040302020200" pitchFamily="66" charset="77"/>
              </a:rPr>
              <a:t>VLM</a:t>
            </a:r>
          </a:p>
        </p:txBody>
      </p:sp>
      <p:pic>
        <p:nvPicPr>
          <p:cNvPr id="91" name="Picture 90">
            <a:extLst>
              <a:ext uri="{FF2B5EF4-FFF2-40B4-BE49-F238E27FC236}">
                <a16:creationId xmlns:a16="http://schemas.microsoft.com/office/drawing/2014/main" id="{5A36F1F9-BF5F-D371-8A35-CE829DDC48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3249" y="4153952"/>
            <a:ext cx="1092798" cy="81959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38100" cmpd="sng">
            <a:solidFill>
              <a:schemeClr val="accent1"/>
            </a:solidFill>
            <a:prstDash val="solid"/>
          </a:ln>
          <a:effectLst>
            <a:softEdge rad="12700"/>
          </a:effectLst>
        </p:spPr>
      </p:pic>
      <p:pic>
        <p:nvPicPr>
          <p:cNvPr id="92" name="Picture 91" descr="Download Play Button Free PNG photo images and clipart | FreePNGImg">
            <a:extLst>
              <a:ext uri="{FF2B5EF4-FFF2-40B4-BE49-F238E27FC236}">
                <a16:creationId xmlns:a16="http://schemas.microsoft.com/office/drawing/2014/main" id="{D953B9A3-9407-E545-BC68-F2BA3E0E68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7881" y="4294231"/>
            <a:ext cx="539039" cy="539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24D37FAD-F1E8-439A-7758-D9368E49A0A2}"/>
              </a:ext>
            </a:extLst>
          </p:cNvPr>
          <p:cNvCxnSpPr>
            <a:cxnSpLocks/>
          </p:cNvCxnSpPr>
          <p:nvPr/>
        </p:nvCxnSpPr>
        <p:spPr>
          <a:xfrm>
            <a:off x="2593607" y="6861639"/>
            <a:ext cx="8569693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065BBB35-794F-ABD0-74CC-7AA40FD9CEDE}"/>
              </a:ext>
            </a:extLst>
          </p:cNvPr>
          <p:cNvCxnSpPr>
            <a:cxnSpLocks/>
          </p:cNvCxnSpPr>
          <p:nvPr/>
        </p:nvCxnSpPr>
        <p:spPr>
          <a:xfrm flipV="1">
            <a:off x="11182498" y="3502333"/>
            <a:ext cx="0" cy="6228367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Rounded Rectangle 112">
            <a:extLst>
              <a:ext uri="{FF2B5EF4-FFF2-40B4-BE49-F238E27FC236}">
                <a16:creationId xmlns:a16="http://schemas.microsoft.com/office/drawing/2014/main" id="{93418760-4BD6-3897-976A-F793BAD24746}"/>
              </a:ext>
            </a:extLst>
          </p:cNvPr>
          <p:cNvSpPr/>
          <p:nvPr/>
        </p:nvSpPr>
        <p:spPr>
          <a:xfrm>
            <a:off x="11472637" y="6751302"/>
            <a:ext cx="3369852" cy="1085681"/>
          </a:xfrm>
          <a:prstGeom prst="roundRect">
            <a:avLst>
              <a:gd name="adj" fmla="val 23607"/>
            </a:avLst>
          </a:prstGeom>
          <a:solidFill>
            <a:schemeClr val="bg1"/>
          </a:solidFill>
          <a:ln w="508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5D43A2"/>
                </a:solidFill>
                <a:effectLst/>
                <a:latin typeface="Metropolitano" pitchFamily="2" charset="0"/>
              </a:rPr>
              <a:t>💬 </a:t>
            </a:r>
            <a:r>
              <a:rPr lang="en-US" sz="1600" b="1" dirty="0">
                <a:solidFill>
                  <a:schemeClr val="accent2"/>
                </a:solidFill>
                <a:effectLst/>
                <a:latin typeface="Metropolitano" pitchFamily="2" charset="0"/>
              </a:rPr>
              <a:t>Global Object Information</a:t>
            </a:r>
            <a:br>
              <a:rPr lang="en-US" sz="1600" b="1" dirty="0">
                <a:effectLst/>
                <a:latin typeface="Metropolitano" pitchFamily="2" charset="0"/>
              </a:rPr>
            </a:br>
            <a:r>
              <a:rPr lang="en-US" sz="1600" b="1" dirty="0">
                <a:effectLst/>
                <a:latin typeface="Metropolitano" pitchFamily="2" charset="0"/>
              </a:rPr>
              <a:t>💬 </a:t>
            </a:r>
            <a:r>
              <a:rPr lang="en-US" sz="1600" b="1" dirty="0">
                <a:solidFill>
                  <a:srgbClr val="FFC000"/>
                </a:solidFill>
                <a:effectLst/>
                <a:latin typeface="Metropolitano" pitchFamily="2" charset="0"/>
              </a:rPr>
              <a:t>Object Spatial Location </a:t>
            </a:r>
            <a:br>
              <a:rPr lang="en-US" sz="1600" b="1" dirty="0">
                <a:effectLst/>
                <a:latin typeface="Metropolitano" pitchFamily="2" charset="0"/>
              </a:rPr>
            </a:br>
            <a:r>
              <a:rPr lang="en-US" sz="1600" b="1" dirty="0">
                <a:effectLst/>
                <a:latin typeface="Metropolitano" pitchFamily="2" charset="0"/>
              </a:rPr>
              <a:t>💬 </a:t>
            </a:r>
            <a:r>
              <a:rPr lang="en-US" sz="1600" b="1" dirty="0"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Metropolitano" pitchFamily="2" charset="0"/>
              </a:rPr>
              <a:t>Object Motion Trajectory</a:t>
            </a:r>
            <a:endParaRPr lang="en-US" sz="1600" b="1" dirty="0">
              <a:solidFill>
                <a:schemeClr val="accent6">
                  <a:lumMod val="60000"/>
                  <a:lumOff val="40000"/>
                </a:schemeClr>
              </a:solidFill>
              <a:latin typeface="Metropolitano" pitchFamily="2" charset="0"/>
            </a:endParaRPr>
          </a:p>
        </p:txBody>
      </p:sp>
      <p:sp>
        <p:nvSpPr>
          <p:cNvPr id="118" name="Rounded Rectangle 117">
            <a:extLst>
              <a:ext uri="{FF2B5EF4-FFF2-40B4-BE49-F238E27FC236}">
                <a16:creationId xmlns:a16="http://schemas.microsoft.com/office/drawing/2014/main" id="{51FAD5B2-F263-DBEC-B2A6-EB4E13030275}"/>
              </a:ext>
            </a:extLst>
          </p:cNvPr>
          <p:cNvSpPr/>
          <p:nvPr/>
        </p:nvSpPr>
        <p:spPr>
          <a:xfrm>
            <a:off x="2536328" y="7128496"/>
            <a:ext cx="1395536" cy="723850"/>
          </a:xfrm>
          <a:prstGeom prst="roundRect">
            <a:avLst>
              <a:gd name="adj" fmla="val 31815"/>
            </a:avLst>
          </a:prstGeom>
          <a:solidFill>
            <a:schemeClr val="bg1"/>
          </a:solidFill>
          <a:ln w="508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460"/>
              </a:lnSpc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Metropolitano" pitchFamily="2" charset="0"/>
              </a:rPr>
              <a:t>🎞️ Video</a:t>
            </a:r>
          </a:p>
        </p:txBody>
      </p: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4233B463-23AD-8FE4-F47C-D59DB74D62CE}"/>
              </a:ext>
            </a:extLst>
          </p:cNvPr>
          <p:cNvCxnSpPr>
            <a:cxnSpLocks/>
            <a:stCxn id="118" idx="3"/>
            <a:endCxn id="62" idx="1"/>
          </p:cNvCxnSpPr>
          <p:nvPr/>
        </p:nvCxnSpPr>
        <p:spPr>
          <a:xfrm>
            <a:off x="3931864" y="7490421"/>
            <a:ext cx="301152" cy="0"/>
          </a:xfrm>
          <a:prstGeom prst="straightConnector1">
            <a:avLst/>
          </a:prstGeom>
          <a:ln w="50800" cmpd="sng">
            <a:solidFill>
              <a:schemeClr val="bg1">
                <a:lumMod val="8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61" name="Rounded Rectangle 160">
                <a:extLst>
                  <a:ext uri="{FF2B5EF4-FFF2-40B4-BE49-F238E27FC236}">
                    <a16:creationId xmlns:a16="http://schemas.microsoft.com/office/drawing/2014/main" id="{FCC14D9A-C2AB-6C3C-380D-90A91B72F85D}"/>
                  </a:ext>
                </a:extLst>
              </p:cNvPr>
              <p:cNvSpPr/>
              <p:nvPr/>
            </p:nvSpPr>
            <p:spPr>
              <a:xfrm>
                <a:off x="2536328" y="4369137"/>
                <a:ext cx="3591881" cy="1735405"/>
              </a:xfrm>
              <a:prstGeom prst="roundRect">
                <a:avLst>
                  <a:gd name="adj" fmla="val 14436"/>
                </a:avLst>
              </a:prstGeom>
              <a:solidFill>
                <a:schemeClr val="bg1"/>
              </a:solidFill>
              <a:ln w="5080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800" b="1" i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Metropolitano" pitchFamily="2" charset="0"/>
                  </a:rPr>
                  <a:t>💬 </a:t>
                </a:r>
                <a:r>
                  <a:rPr lang="en-US" sz="18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Metropolitano" pitchFamily="2" charset="0"/>
                  </a:rPr>
                  <a:t>Question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1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𝒙</m:t>
                        </m:r>
                      </m:e>
                      <m:sub>
                        <m:r>
                          <a:rPr lang="en-US" sz="1800" b="1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en-US" sz="18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Metropolitano" pitchFamily="2" charset="0"/>
                  </a:rPr>
                  <a:t> Answer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solidFill>
                              <a:srgbClr val="FF7D93"/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rgbClr val="FF7D93"/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𝒚</m:t>
                        </m:r>
                      </m:e>
                      <m:sub>
                        <m:r>
                          <a:rPr lang="en-US" b="1" i="1">
                            <a:solidFill>
                              <a:srgbClr val="FF7D93"/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Metropolitano" pitchFamily="2" charset="0"/>
                  </a:rPr>
                  <a:t> </a:t>
                </a:r>
                <a:endParaRPr lang="en-US" sz="1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etropolitano" pitchFamily="2" charset="0"/>
                </a:endParaRPr>
              </a:p>
              <a:p>
                <a:pPr algn="ctr"/>
                <a:r>
                  <a:rPr lang="en-US" sz="1800" b="1" i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Metropolitano" pitchFamily="2" charset="0"/>
                  </a:rPr>
                  <a:t>💬 </a:t>
                </a:r>
                <a:r>
                  <a:rPr lang="en-US" sz="18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Metropolitano" pitchFamily="2" charset="0"/>
                  </a:rPr>
                  <a:t>Question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1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𝒙</m:t>
                        </m:r>
                      </m:e>
                      <m:sub>
                        <m:r>
                          <a:rPr lang="en-US" sz="1800" b="1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en-US" sz="18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Metropolitano" pitchFamily="2" charset="0"/>
                  </a:rPr>
                  <a:t> Answer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endParaRPr lang="en-US" sz="1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etropolitano" pitchFamily="2" charset="0"/>
                </a:endParaRPr>
              </a:p>
              <a:p>
                <a:pPr algn="ctr"/>
                <a:r>
                  <a:rPr lang="en-US" sz="1800" b="1" i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Metropolitano" pitchFamily="2" charset="0"/>
                  </a:rPr>
                  <a:t>💬 </a:t>
                </a:r>
                <a:r>
                  <a:rPr lang="en-US" sz="18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Metropolitano" pitchFamily="2" charset="0"/>
                  </a:rPr>
                  <a:t>Question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1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𝒙</m:t>
                        </m:r>
                      </m:e>
                      <m:sub>
                        <m:r>
                          <a:rPr lang="en-US" sz="1800" b="1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en-US" sz="18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Metropolitano" pitchFamily="2" charset="0"/>
                  </a:rPr>
                  <a:t> Answer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</m:oMath>
                </a14:m>
                <a:endParaRPr lang="en-US" sz="1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etropolitano" pitchFamily="2" charset="0"/>
                </a:endParaRPr>
              </a:p>
              <a:p>
                <a:pPr algn="ctr"/>
                <a:r>
                  <a:rPr lang="en-US" sz="1800" b="1" i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Metropolitano" pitchFamily="2" charset="0"/>
                  </a:rPr>
                  <a:t>💬 </a:t>
                </a:r>
                <a:r>
                  <a:rPr lang="en-US" sz="18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Metropolitano" pitchFamily="2" charset="0"/>
                  </a:rPr>
                  <a:t>Question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1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𝒙</m:t>
                        </m:r>
                      </m:e>
                      <m:sub>
                        <m:r>
                          <a:rPr lang="en-US" sz="1800" b="1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en-US" sz="18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Metropolitano" pitchFamily="2" charset="0"/>
                  </a:rPr>
                  <a:t> Answer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𝟒</m:t>
                        </m:r>
                      </m:sub>
                    </m:sSub>
                  </m:oMath>
                </a14:m>
                <a:endParaRPr lang="en-US" sz="1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etropolitano" pitchFamily="2" charset="0"/>
                </a:endParaRPr>
              </a:p>
              <a:p>
                <a:pPr algn="ctr"/>
                <a:r>
                  <a:rPr lang="en-US" sz="1800" b="1" i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Metropolitano" pitchFamily="2" charset="0"/>
                  </a:rPr>
                  <a:t>💬 </a:t>
                </a:r>
                <a:r>
                  <a:rPr lang="en-US" sz="18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Metropolitano" pitchFamily="2" charset="0"/>
                  </a:rPr>
                  <a:t>Question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1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𝒙</m:t>
                        </m:r>
                      </m:e>
                      <m:sub>
                        <m:r>
                          <a:rPr lang="en-US" sz="1800" b="1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en-US" sz="18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Metropolitano" pitchFamily="2" charset="0"/>
                  </a:rPr>
                  <a:t> Answer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𝟓</m:t>
                        </m:r>
                      </m:sub>
                    </m:sSub>
                  </m:oMath>
                </a14:m>
                <a:endParaRPr lang="en-US" sz="1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etropolitano" pitchFamily="2" charset="0"/>
                </a:endParaRPr>
              </a:p>
            </p:txBody>
          </p:sp>
        </mc:Choice>
        <mc:Fallback>
          <p:sp>
            <p:nvSpPr>
              <p:cNvPr id="161" name="Rounded Rectangle 160">
                <a:extLst>
                  <a:ext uri="{FF2B5EF4-FFF2-40B4-BE49-F238E27FC236}">
                    <a16:creationId xmlns:a16="http://schemas.microsoft.com/office/drawing/2014/main" id="{FCC14D9A-C2AB-6C3C-380D-90A91B72F8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6328" y="4369137"/>
                <a:ext cx="3591881" cy="1735405"/>
              </a:xfrm>
              <a:prstGeom prst="roundRect">
                <a:avLst>
                  <a:gd name="adj" fmla="val 14436"/>
                </a:avLst>
              </a:prstGeom>
              <a:blipFill>
                <a:blip r:embed="rId5"/>
                <a:stretch>
                  <a:fillRect/>
                </a:stretch>
              </a:blipFill>
              <a:ln w="50800">
                <a:solidFill>
                  <a:schemeClr val="bg1">
                    <a:lumMod val="8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D003ED91-7B14-A672-45AE-97B75F5EE878}"/>
              </a:ext>
            </a:extLst>
          </p:cNvPr>
          <p:cNvCxnSpPr>
            <a:cxnSpLocks/>
            <a:stCxn id="161" idx="3"/>
          </p:cNvCxnSpPr>
          <p:nvPr/>
        </p:nvCxnSpPr>
        <p:spPr>
          <a:xfrm>
            <a:off x="6128209" y="5236840"/>
            <a:ext cx="249731" cy="0"/>
          </a:xfrm>
          <a:prstGeom prst="straightConnector1">
            <a:avLst/>
          </a:prstGeom>
          <a:ln w="50800" cmpd="sng">
            <a:solidFill>
              <a:schemeClr val="bg1">
                <a:lumMod val="8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Rounded Rectangle 163">
            <a:extLst>
              <a:ext uri="{FF2B5EF4-FFF2-40B4-BE49-F238E27FC236}">
                <a16:creationId xmlns:a16="http://schemas.microsoft.com/office/drawing/2014/main" id="{600C4E64-584E-4143-FD00-CE9340E2A446}"/>
              </a:ext>
            </a:extLst>
          </p:cNvPr>
          <p:cNvSpPr/>
          <p:nvPr/>
        </p:nvSpPr>
        <p:spPr>
          <a:xfrm>
            <a:off x="2536328" y="3502333"/>
            <a:ext cx="1395536" cy="723850"/>
          </a:xfrm>
          <a:prstGeom prst="roundRect">
            <a:avLst>
              <a:gd name="adj" fmla="val 31815"/>
            </a:avLst>
          </a:prstGeom>
          <a:solidFill>
            <a:schemeClr val="bg1"/>
          </a:solidFill>
          <a:ln w="508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460"/>
              </a:lnSpc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Metropolitano" pitchFamily="2" charset="0"/>
              </a:rPr>
              <a:t>🎞️ Video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9" name="Rounded Rectangle 168">
                <a:extLst>
                  <a:ext uri="{FF2B5EF4-FFF2-40B4-BE49-F238E27FC236}">
                    <a16:creationId xmlns:a16="http://schemas.microsoft.com/office/drawing/2014/main" id="{22CE53F9-31FB-CD2E-FE92-84D5D748A935}"/>
                  </a:ext>
                </a:extLst>
              </p:cNvPr>
              <p:cNvSpPr/>
              <p:nvPr/>
            </p:nvSpPr>
            <p:spPr>
              <a:xfrm>
                <a:off x="9488888" y="4284664"/>
                <a:ext cx="1392866" cy="1356893"/>
              </a:xfrm>
              <a:prstGeom prst="roundRect">
                <a:avLst>
                  <a:gd name="adj" fmla="val 19501"/>
                </a:avLst>
              </a:prstGeom>
              <a:solidFill>
                <a:schemeClr val="bg1"/>
              </a:solidFill>
              <a:ln w="5080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Metropolitano" pitchFamily="2" charset="0"/>
                  </a:rPr>
                  <a:t>🤖: </a:t>
                </a:r>
                <a:br>
                  <a:rPr lang="en-US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Metropolitano" pitchFamily="2" charset="0"/>
                  </a:rPr>
                </a:br>
                <a:r>
                  <a:rPr lang="en-US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Metropolitano" pitchFamily="2" charset="0"/>
                  </a:rPr>
                  <a:t>Answer</a:t>
                </a:r>
                <a:br>
                  <a:rPr lang="en-US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Metropolitano" pitchFamily="2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etropolitano" pitchFamily="2" charset="0"/>
                </a:endParaRPr>
              </a:p>
            </p:txBody>
          </p:sp>
        </mc:Choice>
        <mc:Fallback>
          <p:sp>
            <p:nvSpPr>
              <p:cNvPr id="169" name="Rounded Rectangle 168">
                <a:extLst>
                  <a:ext uri="{FF2B5EF4-FFF2-40B4-BE49-F238E27FC236}">
                    <a16:creationId xmlns:a16="http://schemas.microsoft.com/office/drawing/2014/main" id="{22CE53F9-31FB-CD2E-FE92-84D5D748A9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88888" y="4284664"/>
                <a:ext cx="1392866" cy="1356893"/>
              </a:xfrm>
              <a:prstGeom prst="roundRect">
                <a:avLst>
                  <a:gd name="adj" fmla="val 19501"/>
                </a:avLst>
              </a:prstGeom>
              <a:blipFill>
                <a:blip r:embed="rId6"/>
                <a:stretch>
                  <a:fillRect/>
                </a:stretch>
              </a:blipFill>
              <a:ln w="50800">
                <a:solidFill>
                  <a:schemeClr val="bg1">
                    <a:lumMod val="8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0" name="Straight Arrow Connector 169">
            <a:extLst>
              <a:ext uri="{FF2B5EF4-FFF2-40B4-BE49-F238E27FC236}">
                <a16:creationId xmlns:a16="http://schemas.microsoft.com/office/drawing/2014/main" id="{00165477-8A3D-2F0C-D0CD-EF0E214F30DA}"/>
              </a:ext>
            </a:extLst>
          </p:cNvPr>
          <p:cNvCxnSpPr>
            <a:cxnSpLocks/>
            <a:stCxn id="173" idx="3"/>
            <a:endCxn id="169" idx="1"/>
          </p:cNvCxnSpPr>
          <p:nvPr/>
        </p:nvCxnSpPr>
        <p:spPr>
          <a:xfrm>
            <a:off x="9237354" y="4962723"/>
            <a:ext cx="251534" cy="388"/>
          </a:xfrm>
          <a:prstGeom prst="straightConnector1">
            <a:avLst/>
          </a:prstGeom>
          <a:ln w="50800" cmpd="sng">
            <a:solidFill>
              <a:schemeClr val="bg1">
                <a:lumMod val="8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9F5AEAC0-A27A-1209-DB6B-B3410043B038}"/>
              </a:ext>
            </a:extLst>
          </p:cNvPr>
          <p:cNvCxnSpPr>
            <a:cxnSpLocks/>
            <a:endCxn id="173" idx="1"/>
          </p:cNvCxnSpPr>
          <p:nvPr/>
        </p:nvCxnSpPr>
        <p:spPr>
          <a:xfrm flipV="1">
            <a:off x="7583043" y="4962723"/>
            <a:ext cx="261445" cy="388"/>
          </a:xfrm>
          <a:prstGeom prst="straightConnector1">
            <a:avLst/>
          </a:prstGeom>
          <a:ln w="50800" cmpd="sng">
            <a:solidFill>
              <a:schemeClr val="bg1">
                <a:lumMod val="8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973C5DC0-4442-51BF-AABB-53DD85B0E90E}"/>
              </a:ext>
            </a:extLst>
          </p:cNvPr>
          <p:cNvGrpSpPr/>
          <p:nvPr/>
        </p:nvGrpSpPr>
        <p:grpSpPr>
          <a:xfrm>
            <a:off x="7844488" y="3807949"/>
            <a:ext cx="1392866" cy="2309547"/>
            <a:chOff x="7849815" y="7377800"/>
            <a:chExt cx="1392866" cy="2309547"/>
          </a:xfrm>
        </p:grpSpPr>
        <p:sp>
          <p:nvSpPr>
            <p:cNvPr id="173" name="Rounded Rectangle 172">
              <a:extLst>
                <a:ext uri="{FF2B5EF4-FFF2-40B4-BE49-F238E27FC236}">
                  <a16:creationId xmlns:a16="http://schemas.microsoft.com/office/drawing/2014/main" id="{6C03DAC3-2AD7-D1B9-1D2F-FF24B458C568}"/>
                </a:ext>
              </a:extLst>
            </p:cNvPr>
            <p:cNvSpPr/>
            <p:nvPr/>
          </p:nvSpPr>
          <p:spPr>
            <a:xfrm>
              <a:off x="7849815" y="7377800"/>
              <a:ext cx="1392866" cy="2309547"/>
            </a:xfrm>
            <a:prstGeom prst="roundRect">
              <a:avLst>
                <a:gd name="adj" fmla="val 17905"/>
              </a:avLst>
            </a:prstGeom>
            <a:solidFill>
              <a:schemeClr val="bg1"/>
            </a:solidFill>
            <a:ln w="508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etropolitano" pitchFamily="2" charset="0"/>
                </a:rPr>
                <a:t>Cross</a:t>
              </a:r>
              <a:br>
                <a:rPr 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etropolitano" pitchFamily="2" charset="0"/>
                </a:rPr>
              </a:br>
              <a:r>
                <a:rPr 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etropolitano" pitchFamily="2" charset="0"/>
                </a:rPr>
                <a:t>Entropy</a:t>
              </a:r>
            </a:p>
            <a:p>
              <a:r>
                <a:rPr 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etropolitano" pitchFamily="2" charset="0"/>
                </a:rPr>
                <a:t>Loss</a:t>
              </a:r>
            </a:p>
            <a:p>
              <a:endPara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etropolitano" pitchFamily="2" charset="0"/>
              </a:endParaRPr>
            </a:p>
            <a:p>
              <a:r>
                <a:rPr 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etropolitano" pitchFamily="2" charset="0"/>
                </a:rPr>
                <a:t>💬</a:t>
              </a:r>
            </a:p>
            <a:p>
              <a:r>
                <a:rPr 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etropolitano" pitchFamily="2" charset="0"/>
                </a:rPr>
                <a:t>💬</a:t>
              </a:r>
            </a:p>
            <a:p>
              <a:r>
                <a:rPr 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etropolitano" pitchFamily="2" charset="0"/>
                </a:rPr>
                <a:t>💬</a:t>
              </a:r>
            </a:p>
            <a:p>
              <a:r>
                <a:rPr 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etropolitano" pitchFamily="2" charset="0"/>
                </a:rPr>
                <a:t>💬</a:t>
              </a:r>
            </a:p>
            <a:p>
              <a:r>
                <a:rPr 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etropolitano" pitchFamily="2" charset="0"/>
                </a:rPr>
                <a:t>💬</a:t>
              </a:r>
            </a:p>
          </p:txBody>
        </p:sp>
        <p:sp>
          <p:nvSpPr>
            <p:cNvPr id="174" name="Rounded Rectangle 173">
              <a:extLst>
                <a:ext uri="{FF2B5EF4-FFF2-40B4-BE49-F238E27FC236}">
                  <a16:creationId xmlns:a16="http://schemas.microsoft.com/office/drawing/2014/main" id="{94EA3C8D-7938-EB01-5276-D695F1BCC2C9}"/>
                </a:ext>
              </a:extLst>
            </p:cNvPr>
            <p:cNvSpPr/>
            <p:nvPr/>
          </p:nvSpPr>
          <p:spPr>
            <a:xfrm>
              <a:off x="8333146" y="8388677"/>
              <a:ext cx="492931" cy="9656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75" name="Rounded Rectangle 174">
              <a:extLst>
                <a:ext uri="{FF2B5EF4-FFF2-40B4-BE49-F238E27FC236}">
                  <a16:creationId xmlns:a16="http://schemas.microsoft.com/office/drawing/2014/main" id="{9DA3CC6A-22D5-8DF6-C567-488B83388F51}"/>
                </a:ext>
              </a:extLst>
            </p:cNvPr>
            <p:cNvSpPr/>
            <p:nvPr/>
          </p:nvSpPr>
          <p:spPr>
            <a:xfrm>
              <a:off x="8333146" y="9124880"/>
              <a:ext cx="609600" cy="9656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76" name="Rounded Rectangle 175">
              <a:extLst>
                <a:ext uri="{FF2B5EF4-FFF2-40B4-BE49-F238E27FC236}">
                  <a16:creationId xmlns:a16="http://schemas.microsoft.com/office/drawing/2014/main" id="{BF2C99ED-154D-E3B0-942C-E1E3BC3A082A}"/>
                </a:ext>
              </a:extLst>
            </p:cNvPr>
            <p:cNvSpPr/>
            <p:nvPr/>
          </p:nvSpPr>
          <p:spPr>
            <a:xfrm>
              <a:off x="8333146" y="8879479"/>
              <a:ext cx="492931" cy="9656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77" name="Rounded Rectangle 176">
              <a:extLst>
                <a:ext uri="{FF2B5EF4-FFF2-40B4-BE49-F238E27FC236}">
                  <a16:creationId xmlns:a16="http://schemas.microsoft.com/office/drawing/2014/main" id="{90D3100C-D23E-5EA8-FBC8-8E03B53CEF07}"/>
                </a:ext>
              </a:extLst>
            </p:cNvPr>
            <p:cNvSpPr/>
            <p:nvPr/>
          </p:nvSpPr>
          <p:spPr>
            <a:xfrm>
              <a:off x="8333146" y="8634078"/>
              <a:ext cx="214953" cy="96569"/>
            </a:xfrm>
            <a:prstGeom prst="roundRect">
              <a:avLst>
                <a:gd name="adj" fmla="val 0"/>
              </a:avLst>
            </a:prstGeom>
            <a:solidFill>
              <a:srgbClr val="B5E299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B050"/>
                </a:solidFill>
                <a:latin typeface="Cambria Math" panose="02040503050406030204" pitchFamily="18" charset="0"/>
              </a:endParaRPr>
            </a:p>
          </p:txBody>
        </p:sp>
        <p:sp>
          <p:nvSpPr>
            <p:cNvPr id="178" name="Rounded Rectangle 177">
              <a:extLst>
                <a:ext uri="{FF2B5EF4-FFF2-40B4-BE49-F238E27FC236}">
                  <a16:creationId xmlns:a16="http://schemas.microsoft.com/office/drawing/2014/main" id="{7A78116C-3A78-9F7C-D92E-7020162F9223}"/>
                </a:ext>
              </a:extLst>
            </p:cNvPr>
            <p:cNvSpPr/>
            <p:nvPr/>
          </p:nvSpPr>
          <p:spPr>
            <a:xfrm>
              <a:off x="8333146" y="9370280"/>
              <a:ext cx="609600" cy="9656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99" name="Rounded Rectangle 198">
                <a:extLst>
                  <a:ext uri="{FF2B5EF4-FFF2-40B4-BE49-F238E27FC236}">
                    <a16:creationId xmlns:a16="http://schemas.microsoft.com/office/drawing/2014/main" id="{E0869021-9B9F-8DA4-9530-7E823E8CE7D0}"/>
                  </a:ext>
                </a:extLst>
              </p:cNvPr>
              <p:cNvSpPr/>
              <p:nvPr/>
            </p:nvSpPr>
            <p:spPr>
              <a:xfrm>
                <a:off x="11472638" y="7995299"/>
                <a:ext cx="3369851" cy="1735405"/>
              </a:xfrm>
              <a:prstGeom prst="roundRect">
                <a:avLst>
                  <a:gd name="adj" fmla="val 14436"/>
                </a:avLst>
              </a:prstGeom>
              <a:solidFill>
                <a:schemeClr val="bg1"/>
              </a:solidFill>
              <a:ln w="5080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800" b="1" i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Metropolitano" pitchFamily="2" charset="0"/>
                  </a:rPr>
                  <a:t>💬 </a:t>
                </a:r>
                <a:r>
                  <a:rPr lang="en-US" sz="18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Metropolitano" pitchFamily="2" charset="0"/>
                  </a:rPr>
                  <a:t>Question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1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𝒙</m:t>
                        </m:r>
                      </m:e>
                      <m:sub>
                        <m:r>
                          <a:rPr lang="en-US" sz="1800" b="1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en-US" sz="18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Metropolitano" pitchFamily="2" charset="0"/>
                  </a:rPr>
                  <a:t> Answer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solidFill>
                              <a:srgbClr val="FF7D93"/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rgbClr val="FF7D93"/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𝒚</m:t>
                        </m:r>
                      </m:e>
                      <m:sub>
                        <m:r>
                          <a:rPr lang="en-US" b="1" i="1">
                            <a:solidFill>
                              <a:srgbClr val="FF7D93"/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Metropolitano" pitchFamily="2" charset="0"/>
                  </a:rPr>
                  <a:t> </a:t>
                </a:r>
                <a:endParaRPr lang="en-US" sz="1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etropolitano" pitchFamily="2" charset="0"/>
                </a:endParaRPr>
              </a:p>
              <a:p>
                <a:r>
                  <a:rPr lang="en-US" sz="1800" b="1" i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Metropolitano" pitchFamily="2" charset="0"/>
                  </a:rPr>
                  <a:t>💬 </a:t>
                </a:r>
                <a:r>
                  <a:rPr lang="en-US" sz="18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Metropolitano" pitchFamily="2" charset="0"/>
                  </a:rPr>
                  <a:t>Question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1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𝒙</m:t>
                        </m:r>
                      </m:e>
                      <m:sub>
                        <m:r>
                          <a:rPr lang="en-US" sz="1800" b="1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en-US" sz="18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Metropolitano" pitchFamily="2" charset="0"/>
                  </a:rPr>
                  <a:t> Answer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endParaRPr lang="en-US" sz="1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etropolitano" pitchFamily="2" charset="0"/>
                </a:endParaRPr>
              </a:p>
              <a:p>
                <a:r>
                  <a:rPr lang="en-US" sz="1800" b="1" i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Metropolitano" pitchFamily="2" charset="0"/>
                  </a:rPr>
                  <a:t>💬 </a:t>
                </a:r>
                <a:r>
                  <a:rPr lang="en-US" sz="18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Metropolitano" pitchFamily="2" charset="0"/>
                  </a:rPr>
                  <a:t>Question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1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𝒙</m:t>
                        </m:r>
                      </m:e>
                      <m:sub>
                        <m:r>
                          <a:rPr lang="en-US" sz="1800" b="1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en-US" sz="18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Metropolitano" pitchFamily="2" charset="0"/>
                  </a:rPr>
                  <a:t> Answer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</m:oMath>
                </a14:m>
                <a:endParaRPr lang="en-US" sz="1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etropolitano" pitchFamily="2" charset="0"/>
                </a:endParaRPr>
              </a:p>
              <a:p>
                <a:r>
                  <a:rPr lang="en-US" sz="1800" b="1" i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Metropolitano" pitchFamily="2" charset="0"/>
                  </a:rPr>
                  <a:t>💬 </a:t>
                </a:r>
                <a:r>
                  <a:rPr lang="en-US" sz="18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Metropolitano" pitchFamily="2" charset="0"/>
                  </a:rPr>
                  <a:t>Question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1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𝒙</m:t>
                        </m:r>
                      </m:e>
                      <m:sub>
                        <m:r>
                          <a:rPr lang="en-US" sz="1800" b="1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en-US" sz="18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Metropolitano" pitchFamily="2" charset="0"/>
                  </a:rPr>
                  <a:t> Answer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𝟒</m:t>
                        </m:r>
                      </m:sub>
                    </m:sSub>
                  </m:oMath>
                </a14:m>
                <a:endParaRPr lang="en-US" sz="1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etropolitano" pitchFamily="2" charset="0"/>
                </a:endParaRPr>
              </a:p>
              <a:p>
                <a:r>
                  <a:rPr lang="en-US" sz="1800" b="1" i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Metropolitano" pitchFamily="2" charset="0"/>
                  </a:rPr>
                  <a:t>💬 </a:t>
                </a:r>
                <a:r>
                  <a:rPr lang="en-US" sz="18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Metropolitano" pitchFamily="2" charset="0"/>
                  </a:rPr>
                  <a:t>Question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1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𝒙</m:t>
                        </m:r>
                      </m:e>
                      <m:sub>
                        <m:r>
                          <a:rPr lang="en-US" sz="1800" b="1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en-US" sz="18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Metropolitano" pitchFamily="2" charset="0"/>
                  </a:rPr>
                  <a:t> Answer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𝟓</m:t>
                        </m:r>
                      </m:sub>
                    </m:sSub>
                  </m:oMath>
                </a14:m>
                <a:endParaRPr lang="en-US" sz="1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etropolitano" pitchFamily="2" charset="0"/>
                </a:endParaRPr>
              </a:p>
            </p:txBody>
          </p:sp>
        </mc:Choice>
        <mc:Fallback>
          <p:sp>
            <p:nvSpPr>
              <p:cNvPr id="199" name="Rounded Rectangle 198">
                <a:extLst>
                  <a:ext uri="{FF2B5EF4-FFF2-40B4-BE49-F238E27FC236}">
                    <a16:creationId xmlns:a16="http://schemas.microsoft.com/office/drawing/2014/main" id="{E0869021-9B9F-8DA4-9530-7E823E8CE7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72638" y="7995299"/>
                <a:ext cx="3369851" cy="1735405"/>
              </a:xfrm>
              <a:prstGeom prst="roundRect">
                <a:avLst>
                  <a:gd name="adj" fmla="val 14436"/>
                </a:avLst>
              </a:prstGeom>
              <a:blipFill>
                <a:blip r:embed="rId7"/>
                <a:stretch>
                  <a:fillRect/>
                </a:stretch>
              </a:blipFill>
              <a:ln w="50800">
                <a:solidFill>
                  <a:schemeClr val="bg1">
                    <a:lumMod val="8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5" name="Rounded Rectangle 204">
            <a:extLst>
              <a:ext uri="{FF2B5EF4-FFF2-40B4-BE49-F238E27FC236}">
                <a16:creationId xmlns:a16="http://schemas.microsoft.com/office/drawing/2014/main" id="{16C3C0B8-B7CA-8F60-D1C0-8C5188D7B2E2}"/>
              </a:ext>
            </a:extLst>
          </p:cNvPr>
          <p:cNvSpPr/>
          <p:nvPr/>
        </p:nvSpPr>
        <p:spPr>
          <a:xfrm>
            <a:off x="11472638" y="5376110"/>
            <a:ext cx="3369851" cy="1110466"/>
          </a:xfrm>
          <a:prstGeom prst="roundRect">
            <a:avLst>
              <a:gd name="adj" fmla="val 21270"/>
            </a:avLst>
          </a:prstGeom>
          <a:solidFill>
            <a:schemeClr val="bg1"/>
          </a:solidFill>
          <a:ln w="508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etropolitano" pitchFamily="2" charset="0"/>
              </a:rPr>
              <a:t>🖼️ Frames selected by VLM</a:t>
            </a:r>
          </a:p>
          <a:p>
            <a:endParaRPr 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Metropolitano" pitchFamily="2" charset="0"/>
            </a:endParaRPr>
          </a:p>
          <a:p>
            <a:endParaRPr 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Metropolitano" pitchFamily="2" charset="0"/>
            </a:endParaRPr>
          </a:p>
        </p:txBody>
      </p:sp>
      <p:cxnSp>
        <p:nvCxnSpPr>
          <p:cNvPr id="206" name="Straight Arrow Connector 205">
            <a:extLst>
              <a:ext uri="{FF2B5EF4-FFF2-40B4-BE49-F238E27FC236}">
                <a16:creationId xmlns:a16="http://schemas.microsoft.com/office/drawing/2014/main" id="{0335ED59-3E89-5E58-FA42-30BFB4D013D6}"/>
              </a:ext>
            </a:extLst>
          </p:cNvPr>
          <p:cNvCxnSpPr>
            <a:cxnSpLocks/>
            <a:stCxn id="205" idx="2"/>
            <a:endCxn id="113" idx="0"/>
          </p:cNvCxnSpPr>
          <p:nvPr/>
        </p:nvCxnSpPr>
        <p:spPr>
          <a:xfrm flipH="1">
            <a:off x="13157563" y="6486576"/>
            <a:ext cx="1" cy="264726"/>
          </a:xfrm>
          <a:prstGeom prst="straightConnector1">
            <a:avLst/>
          </a:prstGeom>
          <a:ln w="50800" cmpd="sng">
            <a:solidFill>
              <a:schemeClr val="bg1">
                <a:lumMod val="8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Straight Arrow Connector 208">
            <a:extLst>
              <a:ext uri="{FF2B5EF4-FFF2-40B4-BE49-F238E27FC236}">
                <a16:creationId xmlns:a16="http://schemas.microsoft.com/office/drawing/2014/main" id="{E77CA5F6-44E2-1097-D8FE-F40C66F76BCB}"/>
              </a:ext>
            </a:extLst>
          </p:cNvPr>
          <p:cNvCxnSpPr>
            <a:cxnSpLocks/>
            <a:stCxn id="81" idx="2"/>
          </p:cNvCxnSpPr>
          <p:nvPr/>
        </p:nvCxnSpPr>
        <p:spPr>
          <a:xfrm>
            <a:off x="12183063" y="5105919"/>
            <a:ext cx="0" cy="262296"/>
          </a:xfrm>
          <a:prstGeom prst="straightConnector1">
            <a:avLst/>
          </a:prstGeom>
          <a:ln w="50800" cmpd="sng">
            <a:solidFill>
              <a:schemeClr val="bg1">
                <a:lumMod val="8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" name="Rounded Rectangle 211">
            <a:extLst>
              <a:ext uri="{FF2B5EF4-FFF2-40B4-BE49-F238E27FC236}">
                <a16:creationId xmlns:a16="http://schemas.microsoft.com/office/drawing/2014/main" id="{93A2781D-F886-3ACA-1BC1-8948B530067E}"/>
              </a:ext>
            </a:extLst>
          </p:cNvPr>
          <p:cNvSpPr/>
          <p:nvPr/>
        </p:nvSpPr>
        <p:spPr>
          <a:xfrm>
            <a:off x="13117924" y="3523107"/>
            <a:ext cx="1684038" cy="1574889"/>
          </a:xfrm>
          <a:prstGeom prst="roundRect">
            <a:avLst>
              <a:gd name="adj" fmla="val 14595"/>
            </a:avLst>
          </a:prstGeom>
          <a:solidFill>
            <a:schemeClr val="bg1"/>
          </a:solidFill>
          <a:ln w="508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300" b="1" dirty="0">
                <a:solidFill>
                  <a:srgbClr val="FF7D93"/>
                </a:solidFill>
                <a:latin typeface="Metropolitano" pitchFamily="2" charset="0"/>
              </a:rPr>
              <a:t>🖼️  Most Relevant Frame</a:t>
            </a:r>
          </a:p>
          <a:p>
            <a:endParaRPr lang="en-US" sz="1300" b="1" dirty="0">
              <a:solidFill>
                <a:srgbClr val="FF7D93"/>
              </a:solidFill>
              <a:latin typeface="Metropolitano" pitchFamily="2" charset="0"/>
            </a:endParaRPr>
          </a:p>
          <a:p>
            <a:endParaRPr lang="en-US" sz="1300" b="1" dirty="0">
              <a:solidFill>
                <a:srgbClr val="FF7D93"/>
              </a:solidFill>
              <a:latin typeface="Metropolitano" pitchFamily="2" charset="0"/>
            </a:endParaRPr>
          </a:p>
          <a:p>
            <a:endParaRPr lang="en-US" sz="1300" b="1" dirty="0">
              <a:solidFill>
                <a:srgbClr val="FF7D93"/>
              </a:solidFill>
              <a:latin typeface="Metropolitano" pitchFamily="2" charset="0"/>
            </a:endParaRPr>
          </a:p>
          <a:p>
            <a:endParaRPr lang="en-US" sz="1300" b="1" dirty="0">
              <a:solidFill>
                <a:srgbClr val="FF7D93"/>
              </a:solidFill>
              <a:latin typeface="Metropolitano" pitchFamily="2" charset="0"/>
            </a:endParaRPr>
          </a:p>
          <a:p>
            <a:endParaRPr lang="en-US" sz="1300" b="1" dirty="0">
              <a:solidFill>
                <a:srgbClr val="FF7D93"/>
              </a:solidFill>
              <a:latin typeface="Metropolitano" pitchFamily="2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9" name="Rounded Rectangle 218">
                <a:extLst>
                  <a:ext uri="{FF2B5EF4-FFF2-40B4-BE49-F238E27FC236}">
                    <a16:creationId xmlns:a16="http://schemas.microsoft.com/office/drawing/2014/main" id="{11FEEE2C-DB93-AA44-7A94-696F2753C045}"/>
                  </a:ext>
                </a:extLst>
              </p:cNvPr>
              <p:cNvSpPr/>
              <p:nvPr/>
            </p:nvSpPr>
            <p:spPr>
              <a:xfrm>
                <a:off x="18269111" y="5948458"/>
                <a:ext cx="1392866" cy="1356893"/>
              </a:xfrm>
              <a:prstGeom prst="roundRect">
                <a:avLst>
                  <a:gd name="adj" fmla="val 19501"/>
                </a:avLst>
              </a:prstGeom>
              <a:solidFill>
                <a:schemeClr val="bg1"/>
              </a:solidFill>
              <a:ln w="5080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Metropolitano" pitchFamily="2" charset="0"/>
                  </a:rPr>
                  <a:t>🤖: </a:t>
                </a:r>
                <a:br>
                  <a:rPr lang="en-US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Metropolitano" pitchFamily="2" charset="0"/>
                  </a:rPr>
                </a:br>
                <a:r>
                  <a:rPr lang="en-US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Metropolitano" pitchFamily="2" charset="0"/>
                  </a:rPr>
                  <a:t>Answer</a:t>
                </a:r>
                <a:br>
                  <a:rPr lang="en-US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Metropolitano" pitchFamily="2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etropolitano" pitchFamily="2" charset="0"/>
                </a:endParaRPr>
              </a:p>
            </p:txBody>
          </p:sp>
        </mc:Choice>
        <mc:Fallback>
          <p:sp>
            <p:nvSpPr>
              <p:cNvPr id="219" name="Rounded Rectangle 218">
                <a:extLst>
                  <a:ext uri="{FF2B5EF4-FFF2-40B4-BE49-F238E27FC236}">
                    <a16:creationId xmlns:a16="http://schemas.microsoft.com/office/drawing/2014/main" id="{11FEEE2C-DB93-AA44-7A94-696F2753C04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69111" y="5948458"/>
                <a:ext cx="1392866" cy="1356893"/>
              </a:xfrm>
              <a:prstGeom prst="roundRect">
                <a:avLst>
                  <a:gd name="adj" fmla="val 19501"/>
                </a:avLst>
              </a:prstGeom>
              <a:blipFill>
                <a:blip r:embed="rId8"/>
                <a:stretch>
                  <a:fillRect/>
                </a:stretch>
              </a:blipFill>
              <a:ln w="50800">
                <a:solidFill>
                  <a:schemeClr val="bg1">
                    <a:lumMod val="8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7" name="Straight Arrow Connector 226">
            <a:extLst>
              <a:ext uri="{FF2B5EF4-FFF2-40B4-BE49-F238E27FC236}">
                <a16:creationId xmlns:a16="http://schemas.microsoft.com/office/drawing/2014/main" id="{F3E9654D-E72C-F635-48E5-4D690DC920ED}"/>
              </a:ext>
            </a:extLst>
          </p:cNvPr>
          <p:cNvCxnSpPr>
            <a:cxnSpLocks/>
            <a:stCxn id="89" idx="3"/>
          </p:cNvCxnSpPr>
          <p:nvPr/>
        </p:nvCxnSpPr>
        <p:spPr>
          <a:xfrm>
            <a:off x="16322939" y="6626904"/>
            <a:ext cx="301772" cy="0"/>
          </a:xfrm>
          <a:prstGeom prst="straightConnector1">
            <a:avLst/>
          </a:prstGeom>
          <a:ln w="50800" cmpd="sng">
            <a:solidFill>
              <a:schemeClr val="bg1">
                <a:lumMod val="8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Arrow Connector 229">
            <a:extLst>
              <a:ext uri="{FF2B5EF4-FFF2-40B4-BE49-F238E27FC236}">
                <a16:creationId xmlns:a16="http://schemas.microsoft.com/office/drawing/2014/main" id="{4DB22130-2E56-C326-B405-98A864D80B67}"/>
              </a:ext>
            </a:extLst>
          </p:cNvPr>
          <p:cNvCxnSpPr>
            <a:cxnSpLocks/>
            <a:endCxn id="219" idx="1"/>
          </p:cNvCxnSpPr>
          <p:nvPr/>
        </p:nvCxnSpPr>
        <p:spPr>
          <a:xfrm>
            <a:off x="18017577" y="6626904"/>
            <a:ext cx="251534" cy="1"/>
          </a:xfrm>
          <a:prstGeom prst="straightConnector1">
            <a:avLst/>
          </a:prstGeom>
          <a:ln w="50800" cmpd="sng">
            <a:solidFill>
              <a:schemeClr val="bg1">
                <a:lumMod val="8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Arrow Connector 235">
            <a:extLst>
              <a:ext uri="{FF2B5EF4-FFF2-40B4-BE49-F238E27FC236}">
                <a16:creationId xmlns:a16="http://schemas.microsoft.com/office/drawing/2014/main" id="{55BB1192-79C2-F223-DCED-202AD1E7E6CC}"/>
              </a:ext>
            </a:extLst>
          </p:cNvPr>
          <p:cNvCxnSpPr>
            <a:cxnSpLocks/>
            <a:stCxn id="199" idx="3"/>
          </p:cNvCxnSpPr>
          <p:nvPr/>
        </p:nvCxnSpPr>
        <p:spPr>
          <a:xfrm flipV="1">
            <a:off x="14842489" y="8863001"/>
            <a:ext cx="290138" cy="1"/>
          </a:xfrm>
          <a:prstGeom prst="straightConnector1">
            <a:avLst/>
          </a:prstGeom>
          <a:ln w="50800" cmpd="sng">
            <a:solidFill>
              <a:schemeClr val="bg1">
                <a:lumMod val="8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Arrow Connector 238">
            <a:extLst>
              <a:ext uri="{FF2B5EF4-FFF2-40B4-BE49-F238E27FC236}">
                <a16:creationId xmlns:a16="http://schemas.microsoft.com/office/drawing/2014/main" id="{2335A99B-143A-E8E5-CCAB-851AB7C39B0B}"/>
              </a:ext>
            </a:extLst>
          </p:cNvPr>
          <p:cNvCxnSpPr>
            <a:cxnSpLocks/>
            <a:stCxn id="113" idx="3"/>
          </p:cNvCxnSpPr>
          <p:nvPr/>
        </p:nvCxnSpPr>
        <p:spPr>
          <a:xfrm flipV="1">
            <a:off x="14842489" y="7294142"/>
            <a:ext cx="261247" cy="1"/>
          </a:xfrm>
          <a:prstGeom prst="straightConnector1">
            <a:avLst/>
          </a:prstGeom>
          <a:ln w="50800" cmpd="sng">
            <a:solidFill>
              <a:schemeClr val="bg1">
                <a:lumMod val="8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Arrow Connector 242">
            <a:extLst>
              <a:ext uri="{FF2B5EF4-FFF2-40B4-BE49-F238E27FC236}">
                <a16:creationId xmlns:a16="http://schemas.microsoft.com/office/drawing/2014/main" id="{AA41D85D-CF3E-62F0-87F4-45573610455F}"/>
              </a:ext>
            </a:extLst>
          </p:cNvPr>
          <p:cNvCxnSpPr>
            <a:cxnSpLocks/>
            <a:stCxn id="212" idx="3"/>
          </p:cNvCxnSpPr>
          <p:nvPr/>
        </p:nvCxnSpPr>
        <p:spPr>
          <a:xfrm flipV="1">
            <a:off x="14801962" y="4309320"/>
            <a:ext cx="301774" cy="1232"/>
          </a:xfrm>
          <a:prstGeom prst="straightConnector1">
            <a:avLst/>
          </a:prstGeom>
          <a:ln w="50800" cmpd="sng">
            <a:solidFill>
              <a:schemeClr val="bg1">
                <a:lumMod val="8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0" name="Picture 249">
            <a:extLst>
              <a:ext uri="{FF2B5EF4-FFF2-40B4-BE49-F238E27FC236}">
                <a16:creationId xmlns:a16="http://schemas.microsoft.com/office/drawing/2014/main" id="{6982756E-DC11-883C-D115-D2F280C83D0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0125" y="4131330"/>
            <a:ext cx="1097557" cy="859248"/>
          </a:xfrm>
          <a:prstGeom prst="roundRect">
            <a:avLst>
              <a:gd name="adj" fmla="val 12044"/>
            </a:avLst>
          </a:prstGeom>
          <a:solidFill>
            <a:schemeClr val="bg1"/>
          </a:solidFill>
          <a:ln w="38100" cmpd="sng">
            <a:solidFill>
              <a:srgbClr val="FF7D93">
                <a:alpha val="62000"/>
              </a:srgbClr>
            </a:solidFill>
          </a:ln>
          <a:effectLst>
            <a:softEdge rad="12700"/>
          </a:effectLst>
        </p:spPr>
      </p:pic>
      <p:cxnSp>
        <p:nvCxnSpPr>
          <p:cNvPr id="258" name="Straight Arrow Connector 257">
            <a:extLst>
              <a:ext uri="{FF2B5EF4-FFF2-40B4-BE49-F238E27FC236}">
                <a16:creationId xmlns:a16="http://schemas.microsoft.com/office/drawing/2014/main" id="{DCC08CD7-5C99-1B63-A2FF-21F6DEDFFA0F}"/>
              </a:ext>
            </a:extLst>
          </p:cNvPr>
          <p:cNvCxnSpPr>
            <a:cxnSpLocks/>
            <a:endCxn id="212" idx="2"/>
          </p:cNvCxnSpPr>
          <p:nvPr/>
        </p:nvCxnSpPr>
        <p:spPr>
          <a:xfrm flipV="1">
            <a:off x="13959943" y="5097996"/>
            <a:ext cx="0" cy="262296"/>
          </a:xfrm>
          <a:prstGeom prst="straightConnector1">
            <a:avLst/>
          </a:prstGeom>
          <a:ln w="50800" cmpd="sng">
            <a:solidFill>
              <a:schemeClr val="bg1">
                <a:lumMod val="8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8" name="Picture 267">
            <a:extLst>
              <a:ext uri="{FF2B5EF4-FFF2-40B4-BE49-F238E27FC236}">
                <a16:creationId xmlns:a16="http://schemas.microsoft.com/office/drawing/2014/main" id="{986ED937-1CFB-25B9-96B7-EB5C68F6A2A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39607" y="5876103"/>
            <a:ext cx="605928" cy="454445"/>
          </a:xfrm>
          <a:prstGeom prst="roundRect">
            <a:avLst>
              <a:gd name="adj" fmla="val 8594"/>
            </a:avLst>
          </a:prstGeom>
          <a:solidFill>
            <a:schemeClr val="bg1"/>
          </a:solidFill>
          <a:ln w="38100" cmpd="sng">
            <a:solidFill>
              <a:schemeClr val="accent1">
                <a:lumMod val="75000"/>
                <a:alpha val="62000"/>
              </a:schemeClr>
            </a:solidFill>
          </a:ln>
          <a:effectLst>
            <a:softEdge rad="12700"/>
          </a:effectLst>
        </p:spPr>
      </p:pic>
      <p:pic>
        <p:nvPicPr>
          <p:cNvPr id="269" name="Picture 268">
            <a:extLst>
              <a:ext uri="{FF2B5EF4-FFF2-40B4-BE49-F238E27FC236}">
                <a16:creationId xmlns:a16="http://schemas.microsoft.com/office/drawing/2014/main" id="{AEABA4F8-3AA9-EECA-659A-2B3B2497707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83309" y="5876103"/>
            <a:ext cx="605926" cy="454445"/>
          </a:xfrm>
          <a:prstGeom prst="roundRect">
            <a:avLst>
              <a:gd name="adj" fmla="val 8594"/>
            </a:avLst>
          </a:prstGeom>
          <a:solidFill>
            <a:schemeClr val="bg1"/>
          </a:solidFill>
          <a:ln w="38100" cmpd="sng">
            <a:solidFill>
              <a:schemeClr val="accent1">
                <a:lumMod val="75000"/>
                <a:alpha val="62000"/>
              </a:schemeClr>
            </a:solidFill>
          </a:ln>
          <a:effectLst>
            <a:softEdge rad="12700"/>
          </a:effectLst>
        </p:spPr>
      </p:pic>
      <p:pic>
        <p:nvPicPr>
          <p:cNvPr id="270" name="Picture 269">
            <a:extLst>
              <a:ext uri="{FF2B5EF4-FFF2-40B4-BE49-F238E27FC236}">
                <a16:creationId xmlns:a16="http://schemas.microsoft.com/office/drawing/2014/main" id="{E17B09CC-A3D4-CF64-CA2C-D662F37F0D3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91878" y="5876103"/>
            <a:ext cx="605928" cy="454445"/>
          </a:xfrm>
          <a:prstGeom prst="roundRect">
            <a:avLst>
              <a:gd name="adj" fmla="val 8594"/>
            </a:avLst>
          </a:prstGeom>
          <a:solidFill>
            <a:schemeClr val="bg1"/>
          </a:solidFill>
          <a:ln w="38100" cmpd="sng">
            <a:solidFill>
              <a:schemeClr val="accent1">
                <a:lumMod val="75000"/>
                <a:alpha val="62000"/>
              </a:schemeClr>
            </a:solidFill>
          </a:ln>
          <a:effectLst>
            <a:softEdge rad="12700"/>
          </a:effectLst>
        </p:spPr>
      </p:pic>
      <p:pic>
        <p:nvPicPr>
          <p:cNvPr id="271" name="Picture 270">
            <a:extLst>
              <a:ext uri="{FF2B5EF4-FFF2-40B4-BE49-F238E27FC236}">
                <a16:creationId xmlns:a16="http://schemas.microsoft.com/office/drawing/2014/main" id="{2B8FFA64-62C7-E73B-1935-662078AC77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7009" y="5876103"/>
            <a:ext cx="605928" cy="454445"/>
          </a:xfrm>
          <a:prstGeom prst="roundRect">
            <a:avLst>
              <a:gd name="adj" fmla="val 8594"/>
            </a:avLst>
          </a:prstGeom>
          <a:solidFill>
            <a:schemeClr val="bg1"/>
          </a:solidFill>
          <a:ln w="38100" cmpd="sng">
            <a:solidFill>
              <a:schemeClr val="accent1">
                <a:lumMod val="75000"/>
                <a:alpha val="62000"/>
              </a:schemeClr>
            </a:solidFill>
          </a:ln>
          <a:effectLst>
            <a:softEdge rad="12700"/>
          </a:effectLst>
        </p:spPr>
      </p:pic>
      <p:pic>
        <p:nvPicPr>
          <p:cNvPr id="276" name="Picture 2" descr="Green check mark and red cross right wrong Vector Image">
            <a:extLst>
              <a:ext uri="{FF2B5EF4-FFF2-40B4-BE49-F238E27FC236}">
                <a16:creationId xmlns:a16="http://schemas.microsoft.com/office/drawing/2014/main" id="{B27D704E-50B7-6E13-A2A1-6B6D755082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0" t="17684" r="54042" b="24418"/>
          <a:stretch/>
        </p:blipFill>
        <p:spPr bwMode="auto">
          <a:xfrm>
            <a:off x="10478285" y="5110026"/>
            <a:ext cx="277978" cy="296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7" name="Picture 2" descr="Green check mark and red cross right wrong Vector Image">
            <a:extLst>
              <a:ext uri="{FF2B5EF4-FFF2-40B4-BE49-F238E27FC236}">
                <a16:creationId xmlns:a16="http://schemas.microsoft.com/office/drawing/2014/main" id="{F7304FA7-686E-DBA1-2D06-4B1BA07C69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432" t="17684" r="3671" b="24418"/>
          <a:stretch/>
        </p:blipFill>
        <p:spPr bwMode="auto">
          <a:xfrm>
            <a:off x="19220418" y="6928650"/>
            <a:ext cx="324319" cy="296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9" name="TextBox 278">
            <a:extLst>
              <a:ext uri="{FF2B5EF4-FFF2-40B4-BE49-F238E27FC236}">
                <a16:creationId xmlns:a16="http://schemas.microsoft.com/office/drawing/2014/main" id="{BF6E0380-5A67-67E0-BBE5-8E38C277C883}"/>
              </a:ext>
            </a:extLst>
          </p:cNvPr>
          <p:cNvSpPr txBox="1"/>
          <p:nvPr/>
        </p:nvSpPr>
        <p:spPr>
          <a:xfrm>
            <a:off x="16657444" y="5000638"/>
            <a:ext cx="29718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etropolitano" pitchFamily="2" charset="0"/>
              </a:rPr>
              <a:t>Likelihood Selection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88E8CE9-88E4-FF67-8B57-2607F78B59D4}"/>
              </a:ext>
            </a:extLst>
          </p:cNvPr>
          <p:cNvSpPr txBox="1"/>
          <p:nvPr/>
        </p:nvSpPr>
        <p:spPr>
          <a:xfrm>
            <a:off x="7892962" y="3362309"/>
            <a:ext cx="29718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etropolitano" pitchFamily="2" charset="0"/>
              </a:rPr>
              <a:t>Likelihood Selection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Rounded Rectangle 26">
                <a:extLst>
                  <a:ext uri="{FF2B5EF4-FFF2-40B4-BE49-F238E27FC236}">
                    <a16:creationId xmlns:a16="http://schemas.microsoft.com/office/drawing/2014/main" id="{74533A84-E405-9331-D91F-1E09DA408D25}"/>
                  </a:ext>
                </a:extLst>
              </p:cNvPr>
              <p:cNvSpPr/>
              <p:nvPr/>
            </p:nvSpPr>
            <p:spPr>
              <a:xfrm>
                <a:off x="9494610" y="7899073"/>
                <a:ext cx="1392866" cy="1356893"/>
              </a:xfrm>
              <a:prstGeom prst="roundRect">
                <a:avLst>
                  <a:gd name="adj" fmla="val 19501"/>
                </a:avLst>
              </a:prstGeom>
              <a:solidFill>
                <a:schemeClr val="bg1"/>
              </a:solidFill>
              <a:ln w="5080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Metropolitano" pitchFamily="2" charset="0"/>
                  </a:rPr>
                  <a:t>🤖: </a:t>
                </a:r>
                <a:br>
                  <a:rPr lang="en-US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Metropolitano" pitchFamily="2" charset="0"/>
                  </a:rPr>
                </a:br>
                <a:r>
                  <a:rPr lang="en-US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Metropolitano" pitchFamily="2" charset="0"/>
                  </a:rPr>
                  <a:t>Answer</a:t>
                </a:r>
                <a:br>
                  <a:rPr lang="en-US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Metropolitano" pitchFamily="2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etropolitano" pitchFamily="2" charset="0"/>
                </a:endParaRPr>
              </a:p>
            </p:txBody>
          </p:sp>
        </mc:Choice>
        <mc:Fallback>
          <p:sp>
            <p:nvSpPr>
              <p:cNvPr id="27" name="Rounded Rectangle 26">
                <a:extLst>
                  <a:ext uri="{FF2B5EF4-FFF2-40B4-BE49-F238E27FC236}">
                    <a16:creationId xmlns:a16="http://schemas.microsoft.com/office/drawing/2014/main" id="{74533A84-E405-9331-D91F-1E09DA408D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94610" y="7899073"/>
                <a:ext cx="1392866" cy="1356893"/>
              </a:xfrm>
              <a:prstGeom prst="roundRect">
                <a:avLst>
                  <a:gd name="adj" fmla="val 19501"/>
                </a:avLst>
              </a:prstGeom>
              <a:blipFill>
                <a:blip r:embed="rId13"/>
                <a:stretch>
                  <a:fillRect/>
                </a:stretch>
              </a:blipFill>
              <a:ln w="50800">
                <a:solidFill>
                  <a:schemeClr val="bg1">
                    <a:lumMod val="8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3E69618-CB31-893B-73E8-3D414380A817}"/>
              </a:ext>
            </a:extLst>
          </p:cNvPr>
          <p:cNvCxnSpPr>
            <a:cxnSpLocks/>
            <a:stCxn id="30" idx="3"/>
            <a:endCxn id="27" idx="1"/>
          </p:cNvCxnSpPr>
          <p:nvPr/>
        </p:nvCxnSpPr>
        <p:spPr>
          <a:xfrm>
            <a:off x="9243076" y="8577132"/>
            <a:ext cx="251534" cy="388"/>
          </a:xfrm>
          <a:prstGeom prst="straightConnector1">
            <a:avLst/>
          </a:prstGeom>
          <a:ln w="50800" cmpd="sng">
            <a:solidFill>
              <a:schemeClr val="bg1">
                <a:lumMod val="8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28">
            <a:extLst>
              <a:ext uri="{FF2B5EF4-FFF2-40B4-BE49-F238E27FC236}">
                <a16:creationId xmlns:a16="http://schemas.microsoft.com/office/drawing/2014/main" id="{26FF7FFA-7B11-6093-8B4F-CB2D6F5E6C0E}"/>
              </a:ext>
            </a:extLst>
          </p:cNvPr>
          <p:cNvGrpSpPr/>
          <p:nvPr/>
        </p:nvGrpSpPr>
        <p:grpSpPr>
          <a:xfrm>
            <a:off x="7850210" y="7422358"/>
            <a:ext cx="1392866" cy="2309547"/>
            <a:chOff x="7849815" y="7377800"/>
            <a:chExt cx="1392866" cy="2309547"/>
          </a:xfrm>
        </p:grpSpPr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381FDE33-EDEF-E5C9-C6E2-A024F5A1B8BB}"/>
                </a:ext>
              </a:extLst>
            </p:cNvPr>
            <p:cNvSpPr/>
            <p:nvPr/>
          </p:nvSpPr>
          <p:spPr>
            <a:xfrm>
              <a:off x="7849815" y="7377800"/>
              <a:ext cx="1392866" cy="2309547"/>
            </a:xfrm>
            <a:prstGeom prst="roundRect">
              <a:avLst>
                <a:gd name="adj" fmla="val 17905"/>
              </a:avLst>
            </a:prstGeom>
            <a:solidFill>
              <a:schemeClr val="bg1"/>
            </a:solidFill>
            <a:ln w="508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etropolitano" pitchFamily="2" charset="0"/>
                </a:rPr>
                <a:t>Cross</a:t>
              </a:r>
              <a:br>
                <a:rPr 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etropolitano" pitchFamily="2" charset="0"/>
                </a:rPr>
              </a:br>
              <a:r>
                <a:rPr 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etropolitano" pitchFamily="2" charset="0"/>
                </a:rPr>
                <a:t>Entropy</a:t>
              </a:r>
            </a:p>
            <a:p>
              <a:r>
                <a:rPr 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etropolitano" pitchFamily="2" charset="0"/>
                </a:rPr>
                <a:t>Loss</a:t>
              </a:r>
            </a:p>
            <a:p>
              <a:endPara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etropolitano" pitchFamily="2" charset="0"/>
              </a:endParaRPr>
            </a:p>
            <a:p>
              <a:r>
                <a:rPr 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etropolitano" pitchFamily="2" charset="0"/>
                </a:rPr>
                <a:t>💬</a:t>
              </a:r>
            </a:p>
            <a:p>
              <a:r>
                <a:rPr 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etropolitano" pitchFamily="2" charset="0"/>
                </a:rPr>
                <a:t>💬</a:t>
              </a:r>
            </a:p>
            <a:p>
              <a:r>
                <a:rPr 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etropolitano" pitchFamily="2" charset="0"/>
                </a:rPr>
                <a:t>💬</a:t>
              </a:r>
            </a:p>
            <a:p>
              <a:r>
                <a:rPr 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etropolitano" pitchFamily="2" charset="0"/>
                </a:rPr>
                <a:t>💬</a:t>
              </a:r>
            </a:p>
            <a:p>
              <a:r>
                <a:rPr 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etropolitano" pitchFamily="2" charset="0"/>
                </a:rPr>
                <a:t>💬</a:t>
              </a:r>
            </a:p>
          </p:txBody>
        </p:sp>
        <p:sp>
          <p:nvSpPr>
            <p:cNvPr id="31" name="Rounded Rectangle 30">
              <a:extLst>
                <a:ext uri="{FF2B5EF4-FFF2-40B4-BE49-F238E27FC236}">
                  <a16:creationId xmlns:a16="http://schemas.microsoft.com/office/drawing/2014/main" id="{4A75F025-8481-4C64-D6FF-40630227F99E}"/>
                </a:ext>
              </a:extLst>
            </p:cNvPr>
            <p:cNvSpPr/>
            <p:nvPr/>
          </p:nvSpPr>
          <p:spPr>
            <a:xfrm>
              <a:off x="8333146" y="8646030"/>
              <a:ext cx="492931" cy="9656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32" name="Rounded Rectangle 31">
              <a:extLst>
                <a:ext uri="{FF2B5EF4-FFF2-40B4-BE49-F238E27FC236}">
                  <a16:creationId xmlns:a16="http://schemas.microsoft.com/office/drawing/2014/main" id="{253EECE1-2C2D-F317-B7F9-245BDEBF8094}"/>
                </a:ext>
              </a:extLst>
            </p:cNvPr>
            <p:cNvSpPr/>
            <p:nvPr/>
          </p:nvSpPr>
          <p:spPr>
            <a:xfrm>
              <a:off x="8333146" y="8404613"/>
              <a:ext cx="609600" cy="9656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33" name="Rounded Rectangle 32">
              <a:extLst>
                <a:ext uri="{FF2B5EF4-FFF2-40B4-BE49-F238E27FC236}">
                  <a16:creationId xmlns:a16="http://schemas.microsoft.com/office/drawing/2014/main" id="{B0CE2C99-0FC8-517E-10B1-EE3AF370373C}"/>
                </a:ext>
              </a:extLst>
            </p:cNvPr>
            <p:cNvSpPr/>
            <p:nvPr/>
          </p:nvSpPr>
          <p:spPr>
            <a:xfrm>
              <a:off x="8333146" y="9128864"/>
              <a:ext cx="492931" cy="9656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D916BE8C-4369-BF42-AB57-792D4577529C}"/>
                </a:ext>
              </a:extLst>
            </p:cNvPr>
            <p:cNvSpPr/>
            <p:nvPr/>
          </p:nvSpPr>
          <p:spPr>
            <a:xfrm>
              <a:off x="8333146" y="8887447"/>
              <a:ext cx="214953" cy="96569"/>
            </a:xfrm>
            <a:prstGeom prst="roundRect">
              <a:avLst>
                <a:gd name="adj" fmla="val 0"/>
              </a:avLst>
            </a:prstGeom>
            <a:solidFill>
              <a:srgbClr val="B5E299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B050"/>
                </a:solidFill>
                <a:latin typeface="Cambria Math" panose="02040503050406030204" pitchFamily="18" charset="0"/>
              </a:endParaRPr>
            </a:p>
          </p:txBody>
        </p:sp>
        <p:sp>
          <p:nvSpPr>
            <p:cNvPr id="35" name="Rounded Rectangle 34">
              <a:extLst>
                <a:ext uri="{FF2B5EF4-FFF2-40B4-BE49-F238E27FC236}">
                  <a16:creationId xmlns:a16="http://schemas.microsoft.com/office/drawing/2014/main" id="{DB2472A0-43FA-4635-6570-475E381E01EE}"/>
                </a:ext>
              </a:extLst>
            </p:cNvPr>
            <p:cNvSpPr/>
            <p:nvPr/>
          </p:nvSpPr>
          <p:spPr>
            <a:xfrm>
              <a:off x="8333146" y="9370280"/>
              <a:ext cx="609600" cy="9656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pic>
        <p:nvPicPr>
          <p:cNvPr id="36" name="Picture 2" descr="Green check mark and red cross right wrong Vector Image">
            <a:extLst>
              <a:ext uri="{FF2B5EF4-FFF2-40B4-BE49-F238E27FC236}">
                <a16:creationId xmlns:a16="http://schemas.microsoft.com/office/drawing/2014/main" id="{76B8E10B-38FD-BD12-26AD-567B146566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0" t="17684" r="54042" b="24418"/>
          <a:stretch/>
        </p:blipFill>
        <p:spPr bwMode="auto">
          <a:xfrm>
            <a:off x="10484007" y="8724435"/>
            <a:ext cx="277978" cy="296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FFCB23B7-006A-184B-1A4D-5E0E172BEB61}"/>
              </a:ext>
            </a:extLst>
          </p:cNvPr>
          <p:cNvSpPr txBox="1"/>
          <p:nvPr/>
        </p:nvSpPr>
        <p:spPr>
          <a:xfrm>
            <a:off x="7898684" y="6976718"/>
            <a:ext cx="29718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etropolitano" pitchFamily="2" charset="0"/>
              </a:rPr>
              <a:t>Likelihood Selection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2D9E7769-A6DD-1D30-6A77-C900D1E3CA85}"/>
              </a:ext>
            </a:extLst>
          </p:cNvPr>
          <p:cNvCxnSpPr>
            <a:cxnSpLocks/>
          </p:cNvCxnSpPr>
          <p:nvPr/>
        </p:nvCxnSpPr>
        <p:spPr>
          <a:xfrm>
            <a:off x="7587998" y="8577131"/>
            <a:ext cx="251534" cy="388"/>
          </a:xfrm>
          <a:prstGeom prst="straightConnector1">
            <a:avLst/>
          </a:prstGeom>
          <a:ln w="50800" cmpd="sng">
            <a:solidFill>
              <a:schemeClr val="bg1">
                <a:lumMod val="8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Group 38">
            <a:extLst>
              <a:ext uri="{FF2B5EF4-FFF2-40B4-BE49-F238E27FC236}">
                <a16:creationId xmlns:a16="http://schemas.microsoft.com/office/drawing/2014/main" id="{331EAA94-C173-0F01-3B71-DD1FF53CD24D}"/>
              </a:ext>
            </a:extLst>
          </p:cNvPr>
          <p:cNvGrpSpPr/>
          <p:nvPr/>
        </p:nvGrpSpPr>
        <p:grpSpPr>
          <a:xfrm>
            <a:off x="16599592" y="5472130"/>
            <a:ext cx="1392866" cy="2309547"/>
            <a:chOff x="7849815" y="7377800"/>
            <a:chExt cx="1392866" cy="2309547"/>
          </a:xfrm>
        </p:grpSpPr>
        <p:sp>
          <p:nvSpPr>
            <p:cNvPr id="41" name="Rounded Rectangle 40">
              <a:extLst>
                <a:ext uri="{FF2B5EF4-FFF2-40B4-BE49-F238E27FC236}">
                  <a16:creationId xmlns:a16="http://schemas.microsoft.com/office/drawing/2014/main" id="{8D8937FC-2709-2B0B-9B44-664A56D54995}"/>
                </a:ext>
              </a:extLst>
            </p:cNvPr>
            <p:cNvSpPr/>
            <p:nvPr/>
          </p:nvSpPr>
          <p:spPr>
            <a:xfrm>
              <a:off x="7849815" y="7377800"/>
              <a:ext cx="1392866" cy="2309547"/>
            </a:xfrm>
            <a:prstGeom prst="roundRect">
              <a:avLst>
                <a:gd name="adj" fmla="val 17905"/>
              </a:avLst>
            </a:prstGeom>
            <a:solidFill>
              <a:schemeClr val="bg1"/>
            </a:solidFill>
            <a:ln w="508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etropolitano" pitchFamily="2" charset="0"/>
                </a:rPr>
                <a:t>Cross</a:t>
              </a:r>
              <a:br>
                <a:rPr 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etropolitano" pitchFamily="2" charset="0"/>
                </a:rPr>
              </a:br>
              <a:r>
                <a:rPr 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etropolitano" pitchFamily="2" charset="0"/>
                </a:rPr>
                <a:t>Entropy</a:t>
              </a:r>
            </a:p>
            <a:p>
              <a:r>
                <a:rPr 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etropolitano" pitchFamily="2" charset="0"/>
                </a:rPr>
                <a:t>Loss</a:t>
              </a:r>
            </a:p>
            <a:p>
              <a:endPara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etropolitano" pitchFamily="2" charset="0"/>
              </a:endParaRPr>
            </a:p>
            <a:p>
              <a:r>
                <a:rPr 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etropolitano" pitchFamily="2" charset="0"/>
                </a:rPr>
                <a:t>💬</a:t>
              </a:r>
            </a:p>
            <a:p>
              <a:r>
                <a:rPr 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etropolitano" pitchFamily="2" charset="0"/>
                </a:rPr>
                <a:t>💬</a:t>
              </a:r>
            </a:p>
            <a:p>
              <a:r>
                <a:rPr 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etropolitano" pitchFamily="2" charset="0"/>
                </a:rPr>
                <a:t>💬</a:t>
              </a:r>
            </a:p>
            <a:p>
              <a:r>
                <a:rPr 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etropolitano" pitchFamily="2" charset="0"/>
                </a:rPr>
                <a:t>💬</a:t>
              </a:r>
            </a:p>
            <a:p>
              <a:r>
                <a:rPr 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etropolitano" pitchFamily="2" charset="0"/>
                </a:rPr>
                <a:t>💬</a:t>
              </a:r>
            </a:p>
          </p:txBody>
        </p:sp>
        <p:sp>
          <p:nvSpPr>
            <p:cNvPr id="42" name="Rounded Rectangle 41">
              <a:extLst>
                <a:ext uri="{FF2B5EF4-FFF2-40B4-BE49-F238E27FC236}">
                  <a16:creationId xmlns:a16="http://schemas.microsoft.com/office/drawing/2014/main" id="{CB2BA515-C3DA-733B-1272-FBB056A543BF}"/>
                </a:ext>
              </a:extLst>
            </p:cNvPr>
            <p:cNvSpPr/>
            <p:nvPr/>
          </p:nvSpPr>
          <p:spPr>
            <a:xfrm>
              <a:off x="8333146" y="8388677"/>
              <a:ext cx="492931" cy="9656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43" name="Rounded Rectangle 42">
              <a:extLst>
                <a:ext uri="{FF2B5EF4-FFF2-40B4-BE49-F238E27FC236}">
                  <a16:creationId xmlns:a16="http://schemas.microsoft.com/office/drawing/2014/main" id="{4072CE5C-B911-2BEF-D027-647BDCF6B3C7}"/>
                </a:ext>
              </a:extLst>
            </p:cNvPr>
            <p:cNvSpPr/>
            <p:nvPr/>
          </p:nvSpPr>
          <p:spPr>
            <a:xfrm>
              <a:off x="8333146" y="8634078"/>
              <a:ext cx="609600" cy="9656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44" name="Rounded Rectangle 43">
              <a:extLst>
                <a:ext uri="{FF2B5EF4-FFF2-40B4-BE49-F238E27FC236}">
                  <a16:creationId xmlns:a16="http://schemas.microsoft.com/office/drawing/2014/main" id="{6782E38F-9783-C56E-961C-23413C1BA633}"/>
                </a:ext>
              </a:extLst>
            </p:cNvPr>
            <p:cNvSpPr/>
            <p:nvPr/>
          </p:nvSpPr>
          <p:spPr>
            <a:xfrm>
              <a:off x="8333146" y="8879479"/>
              <a:ext cx="492931" cy="9656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45" name="Rounded Rectangle 44">
              <a:extLst>
                <a:ext uri="{FF2B5EF4-FFF2-40B4-BE49-F238E27FC236}">
                  <a16:creationId xmlns:a16="http://schemas.microsoft.com/office/drawing/2014/main" id="{3BDF9F0F-3F58-1785-B059-3B771D27BB5C}"/>
                </a:ext>
              </a:extLst>
            </p:cNvPr>
            <p:cNvSpPr/>
            <p:nvPr/>
          </p:nvSpPr>
          <p:spPr>
            <a:xfrm>
              <a:off x="8333146" y="9124880"/>
              <a:ext cx="214953" cy="96569"/>
            </a:xfrm>
            <a:prstGeom prst="roundRect">
              <a:avLst>
                <a:gd name="adj" fmla="val 0"/>
              </a:avLst>
            </a:prstGeom>
            <a:solidFill>
              <a:srgbClr val="B5E299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B050"/>
                </a:solidFill>
                <a:latin typeface="Cambria Math" panose="02040503050406030204" pitchFamily="18" charset="0"/>
              </a:endParaRPr>
            </a:p>
          </p:txBody>
        </p:sp>
        <p:sp>
          <p:nvSpPr>
            <p:cNvPr id="46" name="Rounded Rectangle 45">
              <a:extLst>
                <a:ext uri="{FF2B5EF4-FFF2-40B4-BE49-F238E27FC236}">
                  <a16:creationId xmlns:a16="http://schemas.microsoft.com/office/drawing/2014/main" id="{493ECE01-7DFF-5DE2-1085-1318D885BC59}"/>
                </a:ext>
              </a:extLst>
            </p:cNvPr>
            <p:cNvSpPr/>
            <p:nvPr/>
          </p:nvSpPr>
          <p:spPr>
            <a:xfrm>
              <a:off x="8333146" y="9370280"/>
              <a:ext cx="609600" cy="9656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306829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Rounded Rectangle 105">
            <a:extLst>
              <a:ext uri="{FF2B5EF4-FFF2-40B4-BE49-F238E27FC236}">
                <a16:creationId xmlns:a16="http://schemas.microsoft.com/office/drawing/2014/main" id="{C32AD6C6-5641-703B-1B14-7E3037973A87}"/>
              </a:ext>
            </a:extLst>
          </p:cNvPr>
          <p:cNvSpPr/>
          <p:nvPr/>
        </p:nvSpPr>
        <p:spPr>
          <a:xfrm>
            <a:off x="18659503" y="3268315"/>
            <a:ext cx="3634351" cy="4311616"/>
          </a:xfrm>
          <a:prstGeom prst="roundRect">
            <a:avLst>
              <a:gd name="adj" fmla="val 11850"/>
            </a:avLst>
          </a:prstGeom>
          <a:solidFill>
            <a:schemeClr val="bg1"/>
          </a:solidFill>
          <a:ln w="381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rgbClr val="3271D6"/>
              </a:solidFill>
              <a:latin typeface="Metropolitano Medium" pitchFamily="2" charset="0"/>
              <a:cs typeface="Baloo 2" panose="03080502040302020200" pitchFamily="66" charset="77"/>
            </a:endParaRPr>
          </a:p>
        </p:txBody>
      </p: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1B0A9F11-B30B-35B6-D280-A33A48F93078}"/>
              </a:ext>
            </a:extLst>
          </p:cNvPr>
          <p:cNvGrpSpPr/>
          <p:nvPr/>
        </p:nvGrpSpPr>
        <p:grpSpPr>
          <a:xfrm>
            <a:off x="18962130" y="4689292"/>
            <a:ext cx="2696707" cy="339652"/>
            <a:chOff x="19032194" y="4083537"/>
            <a:chExt cx="2696707" cy="33965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1" name="Rectangle 100">
                  <a:extLst>
                    <a:ext uri="{FF2B5EF4-FFF2-40B4-BE49-F238E27FC236}">
                      <a16:creationId xmlns:a16="http://schemas.microsoft.com/office/drawing/2014/main" id="{114AD2A0-B4C5-6EE1-D162-C9CE079B96C0}"/>
                    </a:ext>
                  </a:extLst>
                </p:cNvPr>
                <p:cNvSpPr/>
                <p:nvPr/>
              </p:nvSpPr>
              <p:spPr>
                <a:xfrm>
                  <a:off x="19032194" y="4083537"/>
                  <a:ext cx="1549832" cy="339652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b="1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cs typeface="Courier New" panose="02070309020205020404" pitchFamily="49" charset="0"/>
                              </a:rPr>
                            </m:ctrlPr>
                          </m:sSubPr>
                          <m:e>
                            <m:r>
                              <a:rPr lang="en-US" sz="1800" b="1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cs typeface="Courier New" panose="02070309020205020404" pitchFamily="49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1800" b="1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cs typeface="Courier New" panose="02070309020205020404" pitchFamily="49" charset="0"/>
                              </a:rPr>
                              <m:t>𝒕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1" name="Rectangle 100">
                  <a:extLst>
                    <a:ext uri="{FF2B5EF4-FFF2-40B4-BE49-F238E27FC236}">
                      <a16:creationId xmlns:a16="http://schemas.microsoft.com/office/drawing/2014/main" id="{114AD2A0-B4C5-6EE1-D162-C9CE079B96C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032194" y="4083537"/>
                  <a:ext cx="1549832" cy="339652"/>
                </a:xfrm>
                <a:prstGeom prst="rect">
                  <a:avLst/>
                </a:prstGeom>
                <a:blipFill>
                  <a:blip r:embed="rId2"/>
                  <a:stretch>
                    <a:fillRect b="-3704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" name="Rectangle 101">
                  <a:extLst>
                    <a:ext uri="{FF2B5EF4-FFF2-40B4-BE49-F238E27FC236}">
                      <a16:creationId xmlns:a16="http://schemas.microsoft.com/office/drawing/2014/main" id="{0DB39550-FA45-ED90-C460-56D59144A135}"/>
                    </a:ext>
                  </a:extLst>
                </p:cNvPr>
                <p:cNvSpPr/>
                <p:nvPr/>
              </p:nvSpPr>
              <p:spPr>
                <a:xfrm>
                  <a:off x="20582026" y="4083539"/>
                  <a:ext cx="1146875" cy="339649"/>
                </a:xfrm>
                <a:prstGeom prst="rect">
                  <a:avLst/>
                </a:prstGeom>
                <a:solidFill>
                  <a:srgbClr val="FF7D93">
                    <a:alpha val="30196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1" i="1" smtClean="0">
                                <a:solidFill>
                                  <a:srgbClr val="FF7D93"/>
                                </a:solidFill>
                                <a:latin typeface="Cambria Math" panose="02040503050406030204" pitchFamily="18" charset="0"/>
                                <a:cs typeface="Courier New" panose="02070309020205020404" pitchFamily="49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solidFill>
                                  <a:srgbClr val="FF7D93"/>
                                </a:solidFill>
                                <a:latin typeface="Cambria Math" panose="02040503050406030204" pitchFamily="18" charset="0"/>
                                <a:cs typeface="Courier New" panose="02070309020205020404" pitchFamily="49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b="1" i="1">
                                <a:solidFill>
                                  <a:srgbClr val="FF7D93"/>
                                </a:solidFill>
                                <a:latin typeface="Cambria Math" panose="02040503050406030204" pitchFamily="18" charset="0"/>
                                <a:cs typeface="Courier New" panose="02070309020205020404" pitchFamily="49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US" b="1" i="1" dirty="0">
                    <a:solidFill>
                      <a:srgbClr val="FF7D93"/>
                    </a:solidFill>
                    <a:latin typeface="Cambria Math" panose="02040503050406030204" pitchFamily="18" charset="0"/>
                    <a:cs typeface="Courier New" panose="02070309020205020404" pitchFamily="49" charset="0"/>
                  </a:endParaRPr>
                </a:p>
              </p:txBody>
            </p:sp>
          </mc:Choice>
          <mc:Fallback xmlns="">
            <p:sp>
              <p:nvSpPr>
                <p:cNvPr id="102" name="Rectangle 101">
                  <a:extLst>
                    <a:ext uri="{FF2B5EF4-FFF2-40B4-BE49-F238E27FC236}">
                      <a16:creationId xmlns:a16="http://schemas.microsoft.com/office/drawing/2014/main" id="{0DB39550-FA45-ED90-C460-56D59144A13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582026" y="4083539"/>
                  <a:ext cx="1146875" cy="339649"/>
                </a:xfrm>
                <a:prstGeom prst="rect">
                  <a:avLst/>
                </a:prstGeom>
                <a:blipFill>
                  <a:blip r:embed="rId3"/>
                  <a:stretch>
                    <a:fillRect b="-14815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EDEEF94D-8D8B-E199-8414-FC6234AD1356}"/>
              </a:ext>
            </a:extLst>
          </p:cNvPr>
          <p:cNvSpPr/>
          <p:nvPr/>
        </p:nvSpPr>
        <p:spPr>
          <a:xfrm>
            <a:off x="9114297" y="3271455"/>
            <a:ext cx="3634351" cy="3518116"/>
          </a:xfrm>
          <a:prstGeom prst="roundRect">
            <a:avLst>
              <a:gd name="adj" fmla="val 11850"/>
            </a:avLst>
          </a:prstGeom>
          <a:solidFill>
            <a:schemeClr val="bg1"/>
          </a:solidFill>
          <a:ln w="381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3271D6"/>
                </a:solidFill>
                <a:latin typeface="Metropolitano Medium" pitchFamily="2" charset="0"/>
                <a:cs typeface="Baloo 2" panose="03080502040302020200" pitchFamily="66" charset="77"/>
              </a:rPr>
              <a:t>Batch</a:t>
            </a:r>
          </a:p>
          <a:p>
            <a:pPr algn="ctr"/>
            <a:endParaRPr lang="en-US" sz="2800" dirty="0">
              <a:solidFill>
                <a:srgbClr val="3271D6"/>
              </a:solidFill>
              <a:latin typeface="Metropolitano Medium" pitchFamily="2" charset="0"/>
              <a:cs typeface="Baloo 2" panose="03080502040302020200" pitchFamily="66" charset="77"/>
            </a:endParaRPr>
          </a:p>
          <a:p>
            <a:pPr algn="ctr"/>
            <a:endParaRPr lang="en-US" sz="2800" dirty="0">
              <a:solidFill>
                <a:srgbClr val="3271D6"/>
              </a:solidFill>
              <a:latin typeface="Metropolitano Medium" pitchFamily="2" charset="0"/>
              <a:cs typeface="Baloo 2" panose="03080502040302020200" pitchFamily="66" charset="77"/>
            </a:endParaRPr>
          </a:p>
          <a:p>
            <a:pPr algn="ctr"/>
            <a:endParaRPr lang="en-US" sz="2800" dirty="0">
              <a:solidFill>
                <a:srgbClr val="3271D6"/>
              </a:solidFill>
              <a:latin typeface="Metropolitano Medium" pitchFamily="2" charset="0"/>
              <a:cs typeface="Baloo 2" panose="03080502040302020200" pitchFamily="66" charset="77"/>
            </a:endParaRPr>
          </a:p>
          <a:p>
            <a:pPr algn="ctr"/>
            <a:endParaRPr lang="en-US" sz="2800" dirty="0">
              <a:solidFill>
                <a:srgbClr val="3271D6"/>
              </a:solidFill>
              <a:latin typeface="Metropolitano Medium" pitchFamily="2" charset="0"/>
              <a:cs typeface="Baloo 2" panose="03080502040302020200" pitchFamily="66" charset="77"/>
            </a:endParaRPr>
          </a:p>
          <a:p>
            <a:pPr algn="ctr"/>
            <a:endParaRPr lang="en-US" sz="2800" dirty="0">
              <a:solidFill>
                <a:srgbClr val="3271D6"/>
              </a:solidFill>
              <a:latin typeface="Metropolitano Medium" pitchFamily="2" charset="0"/>
              <a:cs typeface="Baloo 2" panose="03080502040302020200" pitchFamily="66" charset="77"/>
            </a:endParaRPr>
          </a:p>
          <a:p>
            <a:pPr algn="ctr"/>
            <a:endParaRPr lang="en-US" sz="2800" dirty="0">
              <a:solidFill>
                <a:srgbClr val="3271D6"/>
              </a:solidFill>
              <a:latin typeface="Metropolitano Medium" pitchFamily="2" charset="0"/>
              <a:cs typeface="Baloo 2" panose="03080502040302020200" pitchFamily="66" charset="77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605F90A-0346-165E-7070-E250E01D6424}"/>
              </a:ext>
            </a:extLst>
          </p:cNvPr>
          <p:cNvGrpSpPr/>
          <p:nvPr/>
        </p:nvGrpSpPr>
        <p:grpSpPr>
          <a:xfrm>
            <a:off x="3381172" y="3271455"/>
            <a:ext cx="5390870" cy="4313183"/>
            <a:chOff x="9270528" y="5197864"/>
            <a:chExt cx="5390870" cy="4313183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055280F5-99DE-6FF9-52CA-9DE661B48859}"/>
                </a:ext>
              </a:extLst>
            </p:cNvPr>
            <p:cNvSpPr/>
            <p:nvPr/>
          </p:nvSpPr>
          <p:spPr>
            <a:xfrm>
              <a:off x="9270528" y="5197864"/>
              <a:ext cx="5390870" cy="4313183"/>
            </a:xfrm>
            <a:prstGeom prst="roundRect">
              <a:avLst>
                <a:gd name="adj" fmla="val 1185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rgbClr val="3271D6"/>
                </a:solidFill>
                <a:latin typeface="Metropolitano Medium" pitchFamily="2" charset="0"/>
                <a:cs typeface="Baloo 2" panose="03080502040302020200" pitchFamily="66" charset="77"/>
              </a:endParaRPr>
            </a:p>
          </p:txBody>
        </p:sp>
        <p:pic>
          <p:nvPicPr>
            <p:cNvPr id="11" name="Picture 6" descr="User icon on transparent background 19879186 PNG">
              <a:extLst>
                <a:ext uri="{FF2B5EF4-FFF2-40B4-BE49-F238E27FC236}">
                  <a16:creationId xmlns:a16="http://schemas.microsoft.com/office/drawing/2014/main" id="{70E336B9-7DD3-019B-57C1-7E5E4DB168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74125" y="5397842"/>
              <a:ext cx="1204618" cy="7303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039D574-B7B2-AADD-B087-B03DE4DE00C1}"/>
                  </a:ext>
                </a:extLst>
              </p:cNvPr>
              <p:cNvSpPr txBox="1"/>
              <p:nvPr/>
            </p:nvSpPr>
            <p:spPr>
              <a:xfrm>
                <a:off x="4420873" y="3343464"/>
                <a:ext cx="4330606" cy="40654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800" b="1" dirty="0">
                    <a:latin typeface="Metropolitano" pitchFamily="2" charset="0"/>
                    <a:cs typeface="Courier New" panose="02070309020205020404" pitchFamily="49" charset="0"/>
                  </a:rPr>
                  <a:t>Question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1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𝒙</m:t>
                        </m:r>
                      </m:e>
                      <m:sub>
                        <m:r>
                          <a:rPr lang="en-US" sz="1800" b="1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en-US" sz="1800" b="1" dirty="0">
                    <a:latin typeface="Metropolitano" pitchFamily="2" charset="0"/>
                    <a:cs typeface="Courier New" panose="02070309020205020404" pitchFamily="49" charset="0"/>
                  </a:rPr>
                  <a:t>: </a:t>
                </a:r>
              </a:p>
              <a:p>
                <a:r>
                  <a:rPr lang="en-US" dirty="0">
                    <a:latin typeface="Metropolitano" pitchFamily="2" charset="0"/>
                  </a:rPr>
                  <a:t>Taking into account all the actions performed by c, what can you deduce about the primary objective and focus within the video content?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1800" b="1" dirty="0">
                    <a:latin typeface="Metropolitano" pitchFamily="2" charset="0"/>
                    <a:cs typeface="Courier New" panose="02070309020205020404" pitchFamily="49" charset="0"/>
                  </a:rPr>
                  <a:t>Candidate answer set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b="1" dirty="0">
                    <a:latin typeface="Metropolitano" pitchFamily="2" charset="0"/>
                    <a:cs typeface="Courier New" panose="02070309020205020404" pitchFamily="49" charset="0"/>
                  </a:rPr>
                  <a:t>: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solidFill>
                              <a:srgbClr val="FF7D93"/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rgbClr val="FF7D93"/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𝒚</m:t>
                        </m:r>
                      </m:e>
                      <m:sub>
                        <m:r>
                          <a:rPr lang="en-US" b="1" i="1">
                            <a:solidFill>
                              <a:srgbClr val="FF7D93"/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dirty="0">
                    <a:latin typeface="Metropolitano" pitchFamily="2" charset="0"/>
                  </a:rPr>
                  <a:t>: C is cooking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dirty="0">
                    <a:latin typeface="Metropolitano" pitchFamily="2" charset="0"/>
                  </a:rPr>
                  <a:t>: C is doing laundry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</m:oMath>
                </a14:m>
                <a:r>
                  <a:rPr lang="en-US" dirty="0">
                    <a:latin typeface="Metropolitano" pitchFamily="2" charset="0"/>
                  </a:rPr>
                  <a:t>: C is cleaning the kitchen 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𝟒</m:t>
                        </m:r>
                      </m:sub>
                    </m:sSub>
                  </m:oMath>
                </a14:m>
                <a:r>
                  <a:rPr lang="en-US" dirty="0">
                    <a:latin typeface="Metropolitano" pitchFamily="2" charset="0"/>
                  </a:rPr>
                  <a:t>: C is cleaning dishes 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𝟓</m:t>
                        </m:r>
                      </m:sub>
                    </m:sSub>
                  </m:oMath>
                </a14:m>
                <a:r>
                  <a:rPr lang="en-US" dirty="0">
                    <a:latin typeface="Metropolitano" pitchFamily="2" charset="0"/>
                  </a:rPr>
                  <a:t>: C is cleaning the bathroom</a:t>
                </a: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039D574-B7B2-AADD-B087-B03DE4DE00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0873" y="3343464"/>
                <a:ext cx="4330606" cy="4065472"/>
              </a:xfrm>
              <a:prstGeom prst="rect">
                <a:avLst/>
              </a:prstGeom>
              <a:blipFill>
                <a:blip r:embed="rId5"/>
                <a:stretch>
                  <a:fillRect l="-1170" r="-1754" b="-12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BEE274D0-2D39-4C41-821B-33495F8E3066}"/>
                  </a:ext>
                </a:extLst>
              </p:cNvPr>
              <p:cNvSpPr/>
              <p:nvPr/>
            </p:nvSpPr>
            <p:spPr>
              <a:xfrm>
                <a:off x="9686441" y="4261380"/>
                <a:ext cx="1549832" cy="33965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1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sSubPr>
                        <m:e>
                          <m:r>
                            <a:rPr lang="en-US" sz="1800" b="1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𝒙</m:t>
                          </m:r>
                        </m:e>
                        <m:sub>
                          <m:r>
                            <a:rPr lang="en-US" sz="1800" b="1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𝒕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BEE274D0-2D39-4C41-821B-33495F8E30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6441" y="4261380"/>
                <a:ext cx="1549832" cy="33965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4AD87849-C6E5-C2C0-E81E-DE15F6860A74}"/>
                  </a:ext>
                </a:extLst>
              </p:cNvPr>
              <p:cNvSpPr/>
              <p:nvPr/>
            </p:nvSpPr>
            <p:spPr>
              <a:xfrm>
                <a:off x="11236273" y="4261382"/>
                <a:ext cx="1146875" cy="339649"/>
              </a:xfrm>
              <a:prstGeom prst="rect">
                <a:avLst/>
              </a:prstGeom>
              <a:solidFill>
                <a:srgbClr val="FF7D93">
                  <a:alpha val="3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FF7D93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rgbClr val="FF7D93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𝒚</m:t>
                          </m:r>
                        </m:e>
                        <m:sub>
                          <m:r>
                            <a:rPr lang="en-US" b="1" i="1">
                              <a:solidFill>
                                <a:srgbClr val="FF7D93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i="1" dirty="0">
                  <a:solidFill>
                    <a:srgbClr val="FF7D93"/>
                  </a:solidFill>
                  <a:latin typeface="Cambria Math" panose="02040503050406030204" pitchFamily="18" charset="0"/>
                  <a:cs typeface="Courier New" panose="02070309020205020404" pitchFamily="49" charset="0"/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4AD87849-C6E5-C2C0-E81E-DE15F6860A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36273" y="4261382"/>
                <a:ext cx="1146875" cy="339649"/>
              </a:xfrm>
              <a:prstGeom prst="rect">
                <a:avLst/>
              </a:prstGeom>
              <a:blipFill>
                <a:blip r:embed="rId7"/>
                <a:stretch>
                  <a:fillRect b="-1071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5" name="Group 114">
            <a:extLst>
              <a:ext uri="{FF2B5EF4-FFF2-40B4-BE49-F238E27FC236}">
                <a16:creationId xmlns:a16="http://schemas.microsoft.com/office/drawing/2014/main" id="{F3952DD2-3CFC-C464-6305-08B76CEC5684}"/>
              </a:ext>
            </a:extLst>
          </p:cNvPr>
          <p:cNvGrpSpPr/>
          <p:nvPr/>
        </p:nvGrpSpPr>
        <p:grpSpPr>
          <a:xfrm>
            <a:off x="9686441" y="4754764"/>
            <a:ext cx="2696707" cy="339652"/>
            <a:chOff x="9686441" y="4754764"/>
            <a:chExt cx="2696707" cy="33965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62E83633-1558-427B-FF8A-74765E1D0AD9}"/>
                    </a:ext>
                  </a:extLst>
                </p:cNvPr>
                <p:cNvSpPr/>
                <p:nvPr/>
              </p:nvSpPr>
              <p:spPr>
                <a:xfrm>
                  <a:off x="9686441" y="4754764"/>
                  <a:ext cx="1549832" cy="339652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b="1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cs typeface="Courier New" panose="02070309020205020404" pitchFamily="49" charset="0"/>
                              </a:rPr>
                            </m:ctrlPr>
                          </m:sSubPr>
                          <m:e>
                            <m:r>
                              <a:rPr lang="en-US" sz="1800" b="1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cs typeface="Courier New" panose="02070309020205020404" pitchFamily="49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1800" b="1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cs typeface="Courier New" panose="02070309020205020404" pitchFamily="49" charset="0"/>
                              </a:rPr>
                              <m:t>𝒕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62E83633-1558-427B-FF8A-74765E1D0AD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86441" y="4754764"/>
                  <a:ext cx="1549832" cy="33965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E7F1C594-C12E-5F84-8C2D-DAA79D1405B2}"/>
                    </a:ext>
                  </a:extLst>
                </p:cNvPr>
                <p:cNvSpPr/>
                <p:nvPr/>
              </p:nvSpPr>
              <p:spPr>
                <a:xfrm>
                  <a:off x="11236273" y="4754766"/>
                  <a:ext cx="1146875" cy="339649"/>
                </a:xfrm>
                <a:prstGeom prst="rect">
                  <a:avLst/>
                </a:prstGeom>
                <a:solidFill>
                  <a:srgbClr val="FFC000">
                    <a:alpha val="29804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en-US" i="1" dirty="0">
                    <a:solidFill>
                      <a:srgbClr val="FFC000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E7F1C594-C12E-5F84-8C2D-DAA79D1405B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36273" y="4754766"/>
                  <a:ext cx="1146875" cy="339649"/>
                </a:xfrm>
                <a:prstGeom prst="rect">
                  <a:avLst/>
                </a:prstGeom>
                <a:blipFill>
                  <a:blip r:embed="rId9"/>
                  <a:stretch>
                    <a:fillRect b="-10714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99571455-AC58-8788-7D1A-C76D5BED65CD}"/>
              </a:ext>
            </a:extLst>
          </p:cNvPr>
          <p:cNvGrpSpPr/>
          <p:nvPr/>
        </p:nvGrpSpPr>
        <p:grpSpPr>
          <a:xfrm>
            <a:off x="9686441" y="5248147"/>
            <a:ext cx="2696707" cy="339652"/>
            <a:chOff x="9686441" y="5248147"/>
            <a:chExt cx="2696707" cy="33965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318458FC-9EEC-052C-EB13-CDF8013B02A2}"/>
                    </a:ext>
                  </a:extLst>
                </p:cNvPr>
                <p:cNvSpPr/>
                <p:nvPr/>
              </p:nvSpPr>
              <p:spPr>
                <a:xfrm>
                  <a:off x="9686441" y="5248147"/>
                  <a:ext cx="1549832" cy="339652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b="1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cs typeface="Courier New" panose="02070309020205020404" pitchFamily="49" charset="0"/>
                              </a:rPr>
                            </m:ctrlPr>
                          </m:sSubPr>
                          <m:e>
                            <m:r>
                              <a:rPr lang="en-US" sz="1800" b="1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cs typeface="Courier New" panose="02070309020205020404" pitchFamily="49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1800" b="1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cs typeface="Courier New" panose="02070309020205020404" pitchFamily="49" charset="0"/>
                              </a:rPr>
                              <m:t>𝒕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318458FC-9EEC-052C-EB13-CDF8013B02A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86441" y="5248147"/>
                  <a:ext cx="1549832" cy="33965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75171558-97A0-CEA2-B320-634253E6B3FE}"/>
                    </a:ext>
                  </a:extLst>
                </p:cNvPr>
                <p:cNvSpPr/>
                <p:nvPr/>
              </p:nvSpPr>
              <p:spPr>
                <a:xfrm>
                  <a:off x="11236273" y="5248149"/>
                  <a:ext cx="1146875" cy="339649"/>
                </a:xfrm>
                <a:prstGeom prst="rect">
                  <a:avLst/>
                </a:prstGeom>
                <a:solidFill>
                  <a:srgbClr val="B5E299">
                    <a:alpha val="69804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</m:oMath>
                    </m:oMathPara>
                  </a14:m>
                  <a:endParaRPr lang="en-US" i="1" dirty="0">
                    <a:solidFill>
                      <a:srgbClr val="00B050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75171558-97A0-CEA2-B320-634253E6B3F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36273" y="5248149"/>
                  <a:ext cx="1146875" cy="339649"/>
                </a:xfrm>
                <a:prstGeom prst="rect">
                  <a:avLst/>
                </a:prstGeom>
                <a:blipFill>
                  <a:blip r:embed="rId11"/>
                  <a:stretch>
                    <a:fillRect b="-10714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0BCFB598-EB2E-2BFC-E135-B25C6B3599EF}"/>
              </a:ext>
            </a:extLst>
          </p:cNvPr>
          <p:cNvGrpSpPr/>
          <p:nvPr/>
        </p:nvGrpSpPr>
        <p:grpSpPr>
          <a:xfrm>
            <a:off x="9686441" y="5741529"/>
            <a:ext cx="2696707" cy="339652"/>
            <a:chOff x="9686441" y="5741529"/>
            <a:chExt cx="2696707" cy="33965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3E4F99AD-C904-4340-7351-72200364868D}"/>
                    </a:ext>
                  </a:extLst>
                </p:cNvPr>
                <p:cNvSpPr/>
                <p:nvPr/>
              </p:nvSpPr>
              <p:spPr>
                <a:xfrm>
                  <a:off x="9686441" y="5741529"/>
                  <a:ext cx="1549832" cy="339652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b="1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cs typeface="Courier New" panose="02070309020205020404" pitchFamily="49" charset="0"/>
                              </a:rPr>
                            </m:ctrlPr>
                          </m:sSubPr>
                          <m:e>
                            <m:r>
                              <a:rPr lang="en-US" sz="1800" b="1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cs typeface="Courier New" panose="02070309020205020404" pitchFamily="49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1800" b="1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cs typeface="Courier New" panose="02070309020205020404" pitchFamily="49" charset="0"/>
                              </a:rPr>
                              <m:t>𝒕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3E4F99AD-C904-4340-7351-72200364868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86441" y="5741529"/>
                  <a:ext cx="1549832" cy="33965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6688EEB3-B081-91FB-B158-A83C529DD837}"/>
                    </a:ext>
                  </a:extLst>
                </p:cNvPr>
                <p:cNvSpPr/>
                <p:nvPr/>
              </p:nvSpPr>
              <p:spPr>
                <a:xfrm>
                  <a:off x="11236273" y="5741531"/>
                  <a:ext cx="1146875" cy="339649"/>
                </a:xfrm>
                <a:prstGeom prst="rect">
                  <a:avLst/>
                </a:prstGeom>
                <a:solidFill>
                  <a:srgbClr val="83E1FD">
                    <a:alpha val="89804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𝟒</m:t>
                            </m:r>
                          </m:sub>
                        </m:sSub>
                      </m:oMath>
                    </m:oMathPara>
                  </a14:m>
                  <a:endParaRPr lang="en-US" i="1" dirty="0">
                    <a:solidFill>
                      <a:srgbClr val="00B0F0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6688EEB3-B081-91FB-B158-A83C529DD83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36273" y="5741531"/>
                  <a:ext cx="1146875" cy="339649"/>
                </a:xfrm>
                <a:prstGeom prst="rect">
                  <a:avLst/>
                </a:prstGeom>
                <a:blipFill>
                  <a:blip r:embed="rId13"/>
                  <a:stretch>
                    <a:fillRect b="-10714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55035954-75AB-D287-0C3E-B5959943DCBD}"/>
              </a:ext>
            </a:extLst>
          </p:cNvPr>
          <p:cNvGrpSpPr/>
          <p:nvPr/>
        </p:nvGrpSpPr>
        <p:grpSpPr>
          <a:xfrm>
            <a:off x="9686441" y="6234910"/>
            <a:ext cx="2696707" cy="339652"/>
            <a:chOff x="9686441" y="6234910"/>
            <a:chExt cx="2696707" cy="33965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94662FF2-454A-B198-0FD9-4A788E534336}"/>
                    </a:ext>
                  </a:extLst>
                </p:cNvPr>
                <p:cNvSpPr/>
                <p:nvPr/>
              </p:nvSpPr>
              <p:spPr>
                <a:xfrm>
                  <a:off x="9686441" y="6234910"/>
                  <a:ext cx="1549832" cy="339652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b="1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cs typeface="Courier New" panose="02070309020205020404" pitchFamily="49" charset="0"/>
                              </a:rPr>
                            </m:ctrlPr>
                          </m:sSubPr>
                          <m:e>
                            <m:r>
                              <a:rPr lang="en-US" sz="1800" b="1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cs typeface="Courier New" panose="02070309020205020404" pitchFamily="49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1800" b="1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cs typeface="Courier New" panose="02070309020205020404" pitchFamily="49" charset="0"/>
                              </a:rPr>
                              <m:t>𝒕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94662FF2-454A-B198-0FD9-4A788E53433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86441" y="6234910"/>
                  <a:ext cx="1549832" cy="339652"/>
                </a:xfrm>
                <a:prstGeom prst="rect">
                  <a:avLst/>
                </a:prstGeom>
                <a:blipFill>
                  <a:blip r:embed="rId14"/>
                  <a:stretch>
                    <a:fillRect b="-3704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DAE8172C-3447-59D3-C26B-623F0EDEC400}"/>
                    </a:ext>
                  </a:extLst>
                </p:cNvPr>
                <p:cNvSpPr/>
                <p:nvPr/>
              </p:nvSpPr>
              <p:spPr>
                <a:xfrm>
                  <a:off x="11236273" y="6234912"/>
                  <a:ext cx="1146875" cy="339649"/>
                </a:xfrm>
                <a:prstGeom prst="rect">
                  <a:avLst/>
                </a:prstGeom>
                <a:solidFill>
                  <a:srgbClr val="C3D6F3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𝟓</m:t>
                            </m:r>
                          </m:sub>
                        </m:sSub>
                      </m:oMath>
                    </m:oMathPara>
                  </a14:m>
                  <a:endParaRPr lang="en-US" i="1" dirty="0">
                    <a:solidFill>
                      <a:srgbClr val="7030A0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DAE8172C-3447-59D3-C26B-623F0EDEC40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36273" y="6234912"/>
                  <a:ext cx="1146875" cy="339649"/>
                </a:xfrm>
                <a:prstGeom prst="rect">
                  <a:avLst/>
                </a:prstGeom>
                <a:blipFill>
                  <a:blip r:embed="rId15"/>
                  <a:stretch>
                    <a:fillRect b="-14815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1BDA5F6-C0EF-47FA-00B9-67AD1D89A4B1}"/>
                  </a:ext>
                </a:extLst>
              </p:cNvPr>
              <p:cNvSpPr txBox="1"/>
              <p:nvPr/>
            </p:nvSpPr>
            <p:spPr>
              <a:xfrm>
                <a:off x="8994829" y="4083540"/>
                <a:ext cx="871778" cy="258532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8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1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sSubPr>
                        <m:e>
                          <m:r>
                            <a:rPr lang="en-US" sz="1800" b="1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𝒔</m:t>
                          </m:r>
                        </m:e>
                        <m:sub>
                          <m:r>
                            <a:rPr lang="en-US" sz="1800" b="1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>
                  <a:lnSpc>
                    <a:spcPct val="18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1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sSubPr>
                        <m:e>
                          <m:r>
                            <a:rPr lang="en-US" sz="1800" b="1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𝒔</m:t>
                          </m:r>
                        </m:e>
                        <m:sub>
                          <m:r>
                            <a:rPr lang="en-US" sz="1800" b="1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>
                  <a:lnSpc>
                    <a:spcPct val="18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1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sSubPr>
                        <m:e>
                          <m:r>
                            <a:rPr lang="en-US" sz="1800" b="1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𝒔</m:t>
                          </m:r>
                        </m:e>
                        <m:sub>
                          <m:r>
                            <a:rPr lang="en-US" sz="1800" b="1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>
                  <a:lnSpc>
                    <a:spcPct val="18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1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sSubPr>
                        <m:e>
                          <m:r>
                            <a:rPr lang="en-US" sz="1800" b="1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𝒔</m:t>
                          </m:r>
                        </m:e>
                        <m:sub>
                          <m:r>
                            <a:rPr lang="en-US" sz="1800" b="1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>
                  <a:lnSpc>
                    <a:spcPct val="18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1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sSubPr>
                        <m:e>
                          <m:r>
                            <a:rPr lang="en-US" sz="1800" b="1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𝒔</m:t>
                          </m:r>
                        </m:e>
                        <m:sub>
                          <m:r>
                            <a:rPr lang="en-US" sz="1800" b="1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𝟓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1BDA5F6-C0EF-47FA-00B9-67AD1D89A4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4829" y="4083540"/>
                <a:ext cx="871778" cy="2585323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B347ACB9-A335-4D62-6707-E23614710F53}"/>
              </a:ext>
            </a:extLst>
          </p:cNvPr>
          <p:cNvSpPr/>
          <p:nvPr/>
        </p:nvSpPr>
        <p:spPr>
          <a:xfrm rot="5400000">
            <a:off x="11983665" y="4319045"/>
            <a:ext cx="3514972" cy="1419797"/>
          </a:xfrm>
          <a:prstGeom prst="roundRect">
            <a:avLst>
              <a:gd name="adj" fmla="val 32574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accent4">
                    <a:lumMod val="75000"/>
                  </a:schemeClr>
                </a:solidFill>
                <a:latin typeface="Metropolitano Medium" pitchFamily="2" charset="0"/>
                <a:cs typeface="Baloo 2" panose="03080502040302020200" pitchFamily="66" charset="77"/>
              </a:rPr>
              <a:t>LLM / VLM</a:t>
            </a:r>
          </a:p>
          <a:p>
            <a:pPr algn="ctr"/>
            <a:r>
              <a:rPr lang="en-US" sz="2000" dirty="0">
                <a:solidFill>
                  <a:schemeClr val="accent4">
                    <a:lumMod val="75000"/>
                  </a:schemeClr>
                </a:solidFill>
                <a:latin typeface="Metropolitano Medium" pitchFamily="2" charset="0"/>
                <a:cs typeface="Baloo 2" panose="03080502040302020200" pitchFamily="66" charset="77"/>
              </a:rPr>
              <a:t>Single Pass w/ Mask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85A04ABE-B67E-70A5-E2FC-C155C6766137}"/>
              </a:ext>
            </a:extLst>
          </p:cNvPr>
          <p:cNvSpPr/>
          <p:nvPr/>
        </p:nvSpPr>
        <p:spPr>
          <a:xfrm>
            <a:off x="14733655" y="3271455"/>
            <a:ext cx="3634351" cy="3518116"/>
          </a:xfrm>
          <a:prstGeom prst="roundRect">
            <a:avLst>
              <a:gd name="adj" fmla="val 11850"/>
            </a:avLst>
          </a:prstGeom>
          <a:solidFill>
            <a:schemeClr val="bg1"/>
          </a:solidFill>
          <a:ln w="381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3271D6"/>
                </a:solidFill>
                <a:latin typeface="Metropolitano Medium" pitchFamily="2" charset="0"/>
                <a:cs typeface="Baloo 2" panose="03080502040302020200" pitchFamily="66" charset="77"/>
              </a:rPr>
              <a:t>Predicted Logits</a:t>
            </a:r>
          </a:p>
          <a:p>
            <a:pPr algn="ctr"/>
            <a:endParaRPr lang="en-US" sz="2800" dirty="0">
              <a:solidFill>
                <a:srgbClr val="3271D6"/>
              </a:solidFill>
              <a:latin typeface="Metropolitano Medium" pitchFamily="2" charset="0"/>
              <a:cs typeface="Baloo 2" panose="03080502040302020200" pitchFamily="66" charset="77"/>
            </a:endParaRPr>
          </a:p>
          <a:p>
            <a:pPr algn="ctr"/>
            <a:endParaRPr lang="en-US" sz="2800" dirty="0">
              <a:solidFill>
                <a:srgbClr val="3271D6"/>
              </a:solidFill>
              <a:latin typeface="Metropolitano Medium" pitchFamily="2" charset="0"/>
              <a:cs typeface="Baloo 2" panose="03080502040302020200" pitchFamily="66" charset="77"/>
            </a:endParaRPr>
          </a:p>
          <a:p>
            <a:pPr algn="ctr"/>
            <a:endParaRPr lang="en-US" sz="2800" dirty="0">
              <a:solidFill>
                <a:srgbClr val="3271D6"/>
              </a:solidFill>
              <a:latin typeface="Metropolitano Medium" pitchFamily="2" charset="0"/>
              <a:cs typeface="Baloo 2" panose="03080502040302020200" pitchFamily="66" charset="77"/>
            </a:endParaRPr>
          </a:p>
          <a:p>
            <a:pPr algn="ctr"/>
            <a:endParaRPr lang="en-US" sz="2800" dirty="0">
              <a:solidFill>
                <a:srgbClr val="3271D6"/>
              </a:solidFill>
              <a:latin typeface="Metropolitano Medium" pitchFamily="2" charset="0"/>
              <a:cs typeface="Baloo 2" panose="03080502040302020200" pitchFamily="66" charset="77"/>
            </a:endParaRPr>
          </a:p>
          <a:p>
            <a:pPr algn="ctr"/>
            <a:endParaRPr lang="en-US" sz="2800" dirty="0">
              <a:solidFill>
                <a:srgbClr val="3271D6"/>
              </a:solidFill>
              <a:latin typeface="Metropolitano Medium" pitchFamily="2" charset="0"/>
              <a:cs typeface="Baloo 2" panose="03080502040302020200" pitchFamily="66" charset="77"/>
            </a:endParaRPr>
          </a:p>
          <a:p>
            <a:pPr algn="ctr"/>
            <a:endParaRPr lang="en-US" sz="2800" dirty="0">
              <a:solidFill>
                <a:srgbClr val="3271D6"/>
              </a:solidFill>
              <a:latin typeface="Metropolitano Medium" pitchFamily="2" charset="0"/>
              <a:cs typeface="Baloo 2" panose="03080502040302020200" pitchFamily="66" charset="77"/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F8BFFF0-6D02-AD87-BE8F-EED6D400E036}"/>
              </a:ext>
            </a:extLst>
          </p:cNvPr>
          <p:cNvCxnSpPr>
            <a:cxnSpLocks/>
            <a:stCxn id="26" idx="3"/>
            <a:endCxn id="30" idx="2"/>
          </p:cNvCxnSpPr>
          <p:nvPr/>
        </p:nvCxnSpPr>
        <p:spPr>
          <a:xfrm flipV="1">
            <a:off x="12748648" y="5028944"/>
            <a:ext cx="282605" cy="1569"/>
          </a:xfrm>
          <a:prstGeom prst="straightConnector1">
            <a:avLst/>
          </a:prstGeom>
          <a:solidFill>
            <a:schemeClr val="bg1"/>
          </a:solidFill>
          <a:ln w="508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2A1900D9-A8B3-814D-743E-35FC3D3A8370}"/>
              </a:ext>
            </a:extLst>
          </p:cNvPr>
          <p:cNvCxnSpPr>
            <a:cxnSpLocks/>
            <a:stCxn id="30" idx="0"/>
            <a:endCxn id="31" idx="1"/>
          </p:cNvCxnSpPr>
          <p:nvPr/>
        </p:nvCxnSpPr>
        <p:spPr>
          <a:xfrm>
            <a:off x="14451050" y="5028944"/>
            <a:ext cx="282605" cy="1569"/>
          </a:xfrm>
          <a:prstGeom prst="straightConnector1">
            <a:avLst/>
          </a:prstGeom>
          <a:solidFill>
            <a:schemeClr val="bg1"/>
          </a:solidFill>
          <a:ln w="508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9BCB0009-9D5A-52FA-77E0-0C063D27D8CF}"/>
              </a:ext>
            </a:extLst>
          </p:cNvPr>
          <p:cNvCxnSpPr>
            <a:cxnSpLocks/>
          </p:cNvCxnSpPr>
          <p:nvPr/>
        </p:nvCxnSpPr>
        <p:spPr>
          <a:xfrm flipV="1">
            <a:off x="8772042" y="5035638"/>
            <a:ext cx="342255" cy="1"/>
          </a:xfrm>
          <a:prstGeom prst="straightConnector1">
            <a:avLst/>
          </a:prstGeom>
          <a:solidFill>
            <a:schemeClr val="bg1"/>
          </a:solidFill>
          <a:ln w="508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CFF1A197-822A-6F7D-DC64-38DFF689744A}"/>
              </a:ext>
            </a:extLst>
          </p:cNvPr>
          <p:cNvSpPr/>
          <p:nvPr/>
        </p:nvSpPr>
        <p:spPr>
          <a:xfrm>
            <a:off x="16741691" y="4261382"/>
            <a:ext cx="1146875" cy="339649"/>
          </a:xfrm>
          <a:prstGeom prst="rect">
            <a:avLst/>
          </a:prstGeom>
          <a:pattFill prst="wdUpDiag">
            <a:fgClr>
              <a:srgbClr val="FF7D93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i="1" dirty="0">
              <a:solidFill>
                <a:srgbClr val="FF7D93"/>
              </a:solidFill>
              <a:latin typeface="Cambria Math" panose="02040503050406030204" pitchFamily="18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89404A65-6A33-9F54-417A-0C2EAAF2A023}"/>
                  </a:ext>
                </a:extLst>
              </p:cNvPr>
              <p:cNvSpPr txBox="1"/>
              <p:nvPr/>
            </p:nvSpPr>
            <p:spPr>
              <a:xfrm>
                <a:off x="14683354" y="4083539"/>
                <a:ext cx="871778" cy="258532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8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1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sSubPr>
                        <m:e>
                          <m:r>
                            <a:rPr lang="en-US" sz="1800" b="1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𝒑</m:t>
                          </m:r>
                        </m:e>
                        <m:sub>
                          <m:r>
                            <a:rPr lang="en-US" sz="1800" b="1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>
                  <a:lnSpc>
                    <a:spcPct val="18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1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sSubPr>
                        <m:e>
                          <m:r>
                            <a:rPr lang="en-US" sz="1800" b="1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𝒑</m:t>
                          </m:r>
                        </m:e>
                        <m:sub>
                          <m:r>
                            <a:rPr lang="en-US" sz="1800" b="1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>
                  <a:lnSpc>
                    <a:spcPct val="18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1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sSubPr>
                        <m:e>
                          <m:r>
                            <a:rPr lang="en-US" sz="1800" b="1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𝒑</m:t>
                          </m:r>
                        </m:e>
                        <m:sub>
                          <m:r>
                            <a:rPr lang="en-US" sz="1800" b="1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>
                  <a:lnSpc>
                    <a:spcPct val="18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1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sSubPr>
                        <m:e>
                          <m:r>
                            <a:rPr lang="en-US" sz="1800" b="1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𝒑</m:t>
                          </m:r>
                        </m:e>
                        <m:sub>
                          <m:r>
                            <a:rPr lang="en-US" sz="1800" b="1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>
                  <a:lnSpc>
                    <a:spcPct val="18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1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sSubPr>
                        <m:e>
                          <m:r>
                            <a:rPr lang="en-US" sz="1800" b="1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𝒑</m:t>
                          </m:r>
                        </m:e>
                        <m:sub>
                          <m:r>
                            <a:rPr lang="en-US" sz="1800" b="1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𝟓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89404A65-6A33-9F54-417A-0C2EAAF2A0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83354" y="4083539"/>
                <a:ext cx="871778" cy="2585323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Rectangle 76">
            <a:extLst>
              <a:ext uri="{FF2B5EF4-FFF2-40B4-BE49-F238E27FC236}">
                <a16:creationId xmlns:a16="http://schemas.microsoft.com/office/drawing/2014/main" id="{AB1948F6-ED26-8BDC-4685-9537280EF180}"/>
              </a:ext>
            </a:extLst>
          </p:cNvPr>
          <p:cNvSpPr/>
          <p:nvPr/>
        </p:nvSpPr>
        <p:spPr>
          <a:xfrm>
            <a:off x="15368865" y="4261666"/>
            <a:ext cx="1375695" cy="339649"/>
          </a:xfrm>
          <a:prstGeom prst="rect">
            <a:avLst/>
          </a:prstGeom>
          <a:pattFill prst="wdUpDiag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E11C70BC-8496-4844-E3C3-C5CF410E01C3}"/>
              </a:ext>
            </a:extLst>
          </p:cNvPr>
          <p:cNvSpPr/>
          <p:nvPr/>
        </p:nvSpPr>
        <p:spPr>
          <a:xfrm>
            <a:off x="17888566" y="4261383"/>
            <a:ext cx="179051" cy="339648"/>
          </a:xfrm>
          <a:prstGeom prst="rect">
            <a:avLst/>
          </a:prstGeom>
          <a:pattFill prst="wdUpDiag">
            <a:fgClr>
              <a:schemeClr val="bg1">
                <a:lumMod val="7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BB0A1A93-2380-F1A7-DAAA-F7EECEA83B67}"/>
              </a:ext>
            </a:extLst>
          </p:cNvPr>
          <p:cNvGrpSpPr/>
          <p:nvPr/>
        </p:nvGrpSpPr>
        <p:grpSpPr>
          <a:xfrm>
            <a:off x="15368865" y="4754762"/>
            <a:ext cx="2698752" cy="339653"/>
            <a:chOff x="15368865" y="4754762"/>
            <a:chExt cx="2698752" cy="339653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6D3AADDB-C677-1439-88F4-83D7EC997B11}"/>
                </a:ext>
              </a:extLst>
            </p:cNvPr>
            <p:cNvSpPr/>
            <p:nvPr/>
          </p:nvSpPr>
          <p:spPr>
            <a:xfrm>
              <a:off x="16741691" y="4754766"/>
              <a:ext cx="1146875" cy="339649"/>
            </a:xfrm>
            <a:prstGeom prst="rect">
              <a:avLst/>
            </a:prstGeom>
            <a:pattFill prst="wdUpDiag">
              <a:fgClr>
                <a:srgbClr val="FFC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FFC000"/>
                </a:solidFill>
                <a:latin typeface="Cambria Math" panose="02040503050406030204" pitchFamily="18" charset="0"/>
              </a:endParaRP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E525D7C4-1C93-7F45-878A-83FC8782CC0F}"/>
                </a:ext>
              </a:extLst>
            </p:cNvPr>
            <p:cNvSpPr/>
            <p:nvPr/>
          </p:nvSpPr>
          <p:spPr>
            <a:xfrm>
              <a:off x="15368865" y="4754762"/>
              <a:ext cx="1375695" cy="339649"/>
            </a:xfrm>
            <a:prstGeom prst="rect">
              <a:avLst/>
            </a:prstGeom>
            <a:pattFill prst="wdUpDiag">
              <a:fgClr>
                <a:schemeClr val="bg1">
                  <a:lumMod val="8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0C5D88F1-1C60-2535-027D-672FE4AE66D0}"/>
                </a:ext>
              </a:extLst>
            </p:cNvPr>
            <p:cNvSpPr/>
            <p:nvPr/>
          </p:nvSpPr>
          <p:spPr>
            <a:xfrm>
              <a:off x="17888566" y="4754766"/>
              <a:ext cx="179051" cy="339648"/>
            </a:xfrm>
            <a:prstGeom prst="rect">
              <a:avLst/>
            </a:prstGeom>
            <a:pattFill prst="wdUpDiag">
              <a:fgClr>
                <a:schemeClr val="bg1">
                  <a:lumMod val="7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62898FA0-4494-3EBE-CB40-E1112B2618EC}"/>
              </a:ext>
            </a:extLst>
          </p:cNvPr>
          <p:cNvGrpSpPr/>
          <p:nvPr/>
        </p:nvGrpSpPr>
        <p:grpSpPr>
          <a:xfrm>
            <a:off x="15368865" y="5247858"/>
            <a:ext cx="2698752" cy="339940"/>
            <a:chOff x="15368865" y="5247858"/>
            <a:chExt cx="2698752" cy="339940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8CBB4B8F-EC61-DDB8-9A80-CC1EFA21371A}"/>
                </a:ext>
              </a:extLst>
            </p:cNvPr>
            <p:cNvSpPr/>
            <p:nvPr/>
          </p:nvSpPr>
          <p:spPr>
            <a:xfrm>
              <a:off x="16741691" y="5248149"/>
              <a:ext cx="1146875" cy="339649"/>
            </a:xfrm>
            <a:prstGeom prst="rect">
              <a:avLst/>
            </a:prstGeom>
            <a:pattFill prst="wdUpDiag">
              <a:fgClr>
                <a:srgbClr val="B5E299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B050"/>
                </a:solidFill>
                <a:latin typeface="Cambria Math" panose="02040503050406030204" pitchFamily="18" charset="0"/>
              </a:endParaRP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3F683F81-2713-7DB1-E682-E9509341F9C8}"/>
                </a:ext>
              </a:extLst>
            </p:cNvPr>
            <p:cNvSpPr/>
            <p:nvPr/>
          </p:nvSpPr>
          <p:spPr>
            <a:xfrm>
              <a:off x="15368865" y="5247858"/>
              <a:ext cx="1375695" cy="339649"/>
            </a:xfrm>
            <a:prstGeom prst="rect">
              <a:avLst/>
            </a:prstGeom>
            <a:pattFill prst="wdUpDiag">
              <a:fgClr>
                <a:schemeClr val="bg1">
                  <a:lumMod val="8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75496961-D72A-B1A3-E07A-E7E724076762}"/>
                </a:ext>
              </a:extLst>
            </p:cNvPr>
            <p:cNvSpPr/>
            <p:nvPr/>
          </p:nvSpPr>
          <p:spPr>
            <a:xfrm>
              <a:off x="17888566" y="5248148"/>
              <a:ext cx="179051" cy="339648"/>
            </a:xfrm>
            <a:prstGeom prst="rect">
              <a:avLst/>
            </a:prstGeom>
            <a:pattFill prst="wdUpDiag">
              <a:fgClr>
                <a:schemeClr val="bg1">
                  <a:lumMod val="7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7FE86D59-FD3B-01DC-1415-4ECCA8852B8E}"/>
              </a:ext>
            </a:extLst>
          </p:cNvPr>
          <p:cNvGrpSpPr/>
          <p:nvPr/>
        </p:nvGrpSpPr>
        <p:grpSpPr>
          <a:xfrm>
            <a:off x="15368865" y="5736672"/>
            <a:ext cx="2698752" cy="344508"/>
            <a:chOff x="15368865" y="5736672"/>
            <a:chExt cx="2698752" cy="344508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DED08BD3-061A-038E-D528-17F4E5B4FD5F}"/>
                </a:ext>
              </a:extLst>
            </p:cNvPr>
            <p:cNvSpPr/>
            <p:nvPr/>
          </p:nvSpPr>
          <p:spPr>
            <a:xfrm>
              <a:off x="16741691" y="5741531"/>
              <a:ext cx="1146875" cy="339649"/>
            </a:xfrm>
            <a:prstGeom prst="rect">
              <a:avLst/>
            </a:prstGeom>
            <a:pattFill prst="wdUpDiag">
              <a:fgClr>
                <a:srgbClr val="83E1FD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B0F0"/>
                </a:solidFill>
                <a:latin typeface="Cambria Math" panose="02040503050406030204" pitchFamily="18" charset="0"/>
              </a:endParaRP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2FCFADD8-1B91-95F1-3B17-3FDFF2BDFE95}"/>
                </a:ext>
              </a:extLst>
            </p:cNvPr>
            <p:cNvSpPr/>
            <p:nvPr/>
          </p:nvSpPr>
          <p:spPr>
            <a:xfrm>
              <a:off x="15368865" y="5736672"/>
              <a:ext cx="1375695" cy="339649"/>
            </a:xfrm>
            <a:prstGeom prst="rect">
              <a:avLst/>
            </a:prstGeom>
            <a:pattFill prst="wdUpDiag">
              <a:fgClr>
                <a:schemeClr val="bg1">
                  <a:lumMod val="8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E3BED230-48F8-F365-94C0-0FC15C365A99}"/>
                </a:ext>
              </a:extLst>
            </p:cNvPr>
            <p:cNvSpPr/>
            <p:nvPr/>
          </p:nvSpPr>
          <p:spPr>
            <a:xfrm>
              <a:off x="17888566" y="5741530"/>
              <a:ext cx="179051" cy="339648"/>
            </a:xfrm>
            <a:prstGeom prst="rect">
              <a:avLst/>
            </a:prstGeom>
            <a:pattFill prst="wdUpDiag">
              <a:fgClr>
                <a:schemeClr val="bg1">
                  <a:lumMod val="7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61842EFA-6749-EC4A-802F-3199102A71EC}"/>
              </a:ext>
            </a:extLst>
          </p:cNvPr>
          <p:cNvGrpSpPr/>
          <p:nvPr/>
        </p:nvGrpSpPr>
        <p:grpSpPr>
          <a:xfrm>
            <a:off x="15368865" y="6229425"/>
            <a:ext cx="2698752" cy="345136"/>
            <a:chOff x="15368865" y="6229425"/>
            <a:chExt cx="2698752" cy="345136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F50FB231-0E46-3C02-C899-044D417E538B}"/>
                </a:ext>
              </a:extLst>
            </p:cNvPr>
            <p:cNvSpPr/>
            <p:nvPr/>
          </p:nvSpPr>
          <p:spPr>
            <a:xfrm>
              <a:off x="16741691" y="6234912"/>
              <a:ext cx="1146875" cy="339649"/>
            </a:xfrm>
            <a:prstGeom prst="rect">
              <a:avLst/>
            </a:prstGeom>
            <a:pattFill prst="wdUpDiag">
              <a:fgClr>
                <a:srgbClr val="C3D6F3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7030A0"/>
                </a:solidFill>
                <a:latin typeface="Cambria Math" panose="02040503050406030204" pitchFamily="18" charset="0"/>
              </a:endParaRP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A3193090-2C53-AF4A-2184-F26C933FEC0E}"/>
                </a:ext>
              </a:extLst>
            </p:cNvPr>
            <p:cNvSpPr/>
            <p:nvPr/>
          </p:nvSpPr>
          <p:spPr>
            <a:xfrm>
              <a:off x="15368865" y="6229425"/>
              <a:ext cx="1375695" cy="339649"/>
            </a:xfrm>
            <a:prstGeom prst="rect">
              <a:avLst/>
            </a:prstGeom>
            <a:pattFill prst="wdUpDiag">
              <a:fgClr>
                <a:schemeClr val="bg1">
                  <a:lumMod val="8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E32ADB59-8A61-6720-3688-F11C5DDEDE4D}"/>
                </a:ext>
              </a:extLst>
            </p:cNvPr>
            <p:cNvSpPr/>
            <p:nvPr/>
          </p:nvSpPr>
          <p:spPr>
            <a:xfrm>
              <a:off x="17888566" y="6234913"/>
              <a:ext cx="179051" cy="339648"/>
            </a:xfrm>
            <a:prstGeom prst="rect">
              <a:avLst/>
            </a:prstGeom>
            <a:pattFill prst="wdUpDiag">
              <a:fgClr>
                <a:schemeClr val="bg1">
                  <a:lumMod val="7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6CD0BA5A-924A-A582-ADA1-A802D78A3984}"/>
              </a:ext>
            </a:extLst>
          </p:cNvPr>
          <p:cNvGrpSpPr/>
          <p:nvPr/>
        </p:nvGrpSpPr>
        <p:grpSpPr>
          <a:xfrm>
            <a:off x="19139136" y="5028943"/>
            <a:ext cx="2698752" cy="158069"/>
            <a:chOff x="19209200" y="4423188"/>
            <a:chExt cx="2698752" cy="339649"/>
          </a:xfrm>
        </p:grpSpPr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D8863015-CCA1-5302-6AF3-36304F4DA1B3}"/>
                </a:ext>
              </a:extLst>
            </p:cNvPr>
            <p:cNvSpPr/>
            <p:nvPr/>
          </p:nvSpPr>
          <p:spPr>
            <a:xfrm>
              <a:off x="20582026" y="4423188"/>
              <a:ext cx="1146875" cy="339649"/>
            </a:xfrm>
            <a:prstGeom prst="rect">
              <a:avLst/>
            </a:prstGeom>
            <a:pattFill prst="wdUpDiag">
              <a:fgClr>
                <a:srgbClr val="FF7D93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1" dirty="0">
                <a:solidFill>
                  <a:srgbClr val="FF7D93"/>
                </a:solidFill>
                <a:latin typeface="Cambria Math" panose="02040503050406030204" pitchFamily="18" charset="0"/>
                <a:cs typeface="Courier New" panose="02070309020205020404" pitchFamily="49" charset="0"/>
              </a:endParaRPr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96A9AE25-D561-05BA-9A84-9E96A8191D89}"/>
                </a:ext>
              </a:extLst>
            </p:cNvPr>
            <p:cNvSpPr/>
            <p:nvPr/>
          </p:nvSpPr>
          <p:spPr>
            <a:xfrm>
              <a:off x="19209200" y="4423472"/>
              <a:ext cx="1375695" cy="339365"/>
            </a:xfrm>
            <a:prstGeom prst="rect">
              <a:avLst/>
            </a:prstGeom>
            <a:pattFill prst="wdUpDiag">
              <a:fgClr>
                <a:schemeClr val="bg1">
                  <a:lumMod val="8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C327187C-0D4E-FCCC-21F3-8C25781C1E5F}"/>
                </a:ext>
              </a:extLst>
            </p:cNvPr>
            <p:cNvSpPr/>
            <p:nvPr/>
          </p:nvSpPr>
          <p:spPr>
            <a:xfrm>
              <a:off x="21728901" y="4423189"/>
              <a:ext cx="179051" cy="339648"/>
            </a:xfrm>
            <a:prstGeom prst="rect">
              <a:avLst/>
            </a:prstGeom>
            <a:pattFill prst="wdUpDiag">
              <a:fgClr>
                <a:schemeClr val="bg1">
                  <a:lumMod val="7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FB4A35A5-60B0-E3C9-9461-C0B022B09B56}"/>
              </a:ext>
            </a:extLst>
          </p:cNvPr>
          <p:cNvGrpSpPr/>
          <p:nvPr/>
        </p:nvGrpSpPr>
        <p:grpSpPr>
          <a:xfrm>
            <a:off x="19136672" y="5634399"/>
            <a:ext cx="2698752" cy="120051"/>
            <a:chOff x="15368865" y="4754762"/>
            <a:chExt cx="2698752" cy="339653"/>
          </a:xfrm>
        </p:grpSpPr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DF0328CC-C221-3C63-61A6-23B6EDF792C4}"/>
                </a:ext>
              </a:extLst>
            </p:cNvPr>
            <p:cNvSpPr/>
            <p:nvPr/>
          </p:nvSpPr>
          <p:spPr>
            <a:xfrm>
              <a:off x="16741691" y="4754766"/>
              <a:ext cx="1146875" cy="339649"/>
            </a:xfrm>
            <a:prstGeom prst="rect">
              <a:avLst/>
            </a:prstGeom>
            <a:pattFill prst="wdUpDiag">
              <a:fgClr>
                <a:srgbClr val="FFC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FFC000"/>
                </a:solidFill>
                <a:latin typeface="Cambria Math" panose="02040503050406030204" pitchFamily="18" charset="0"/>
              </a:endParaRP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121771CA-424C-53CB-5662-51E7F11F3AEC}"/>
                </a:ext>
              </a:extLst>
            </p:cNvPr>
            <p:cNvSpPr/>
            <p:nvPr/>
          </p:nvSpPr>
          <p:spPr>
            <a:xfrm>
              <a:off x="15368865" y="4754762"/>
              <a:ext cx="1375695" cy="339649"/>
            </a:xfrm>
            <a:prstGeom prst="rect">
              <a:avLst/>
            </a:prstGeom>
            <a:pattFill prst="wdUpDiag">
              <a:fgClr>
                <a:schemeClr val="bg1">
                  <a:lumMod val="8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249A3AF0-DC0F-CB46-F036-D3C2D660B9A3}"/>
                </a:ext>
              </a:extLst>
            </p:cNvPr>
            <p:cNvSpPr/>
            <p:nvPr/>
          </p:nvSpPr>
          <p:spPr>
            <a:xfrm>
              <a:off x="17888566" y="4754766"/>
              <a:ext cx="179051" cy="339648"/>
            </a:xfrm>
            <a:prstGeom prst="rect">
              <a:avLst/>
            </a:prstGeom>
            <a:pattFill prst="wdUpDiag">
              <a:fgClr>
                <a:schemeClr val="bg1">
                  <a:lumMod val="7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542FB629-8FEE-FFA2-E364-C53B29F16262}"/>
              </a:ext>
            </a:extLst>
          </p:cNvPr>
          <p:cNvGrpSpPr/>
          <p:nvPr/>
        </p:nvGrpSpPr>
        <p:grpSpPr>
          <a:xfrm>
            <a:off x="18962130" y="5295033"/>
            <a:ext cx="2696707" cy="339652"/>
            <a:chOff x="9686441" y="4754764"/>
            <a:chExt cx="2696707" cy="33965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7" name="Rectangle 116">
                  <a:extLst>
                    <a:ext uri="{FF2B5EF4-FFF2-40B4-BE49-F238E27FC236}">
                      <a16:creationId xmlns:a16="http://schemas.microsoft.com/office/drawing/2014/main" id="{45C16DC6-1C37-017D-5ACB-0FED1C13E976}"/>
                    </a:ext>
                  </a:extLst>
                </p:cNvPr>
                <p:cNvSpPr/>
                <p:nvPr/>
              </p:nvSpPr>
              <p:spPr>
                <a:xfrm>
                  <a:off x="9686441" y="4754764"/>
                  <a:ext cx="1549832" cy="339652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b="1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cs typeface="Courier New" panose="02070309020205020404" pitchFamily="49" charset="0"/>
                              </a:rPr>
                            </m:ctrlPr>
                          </m:sSubPr>
                          <m:e>
                            <m:r>
                              <a:rPr lang="en-US" sz="1800" b="1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cs typeface="Courier New" panose="02070309020205020404" pitchFamily="49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1800" b="1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cs typeface="Courier New" panose="02070309020205020404" pitchFamily="49" charset="0"/>
                              </a:rPr>
                              <m:t>𝒕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7" name="Rectangle 116">
                  <a:extLst>
                    <a:ext uri="{FF2B5EF4-FFF2-40B4-BE49-F238E27FC236}">
                      <a16:creationId xmlns:a16="http://schemas.microsoft.com/office/drawing/2014/main" id="{45C16DC6-1C37-017D-5ACB-0FED1C13E97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86441" y="4754764"/>
                  <a:ext cx="1549832" cy="339652"/>
                </a:xfrm>
                <a:prstGeom prst="rect">
                  <a:avLst/>
                </a:prstGeom>
                <a:blipFill>
                  <a:blip r:embed="rId18"/>
                  <a:stretch>
                    <a:fillRect b="-3704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8" name="Rectangle 117">
                  <a:extLst>
                    <a:ext uri="{FF2B5EF4-FFF2-40B4-BE49-F238E27FC236}">
                      <a16:creationId xmlns:a16="http://schemas.microsoft.com/office/drawing/2014/main" id="{576A4299-A672-C077-EEF5-B6A4BCDF8B0E}"/>
                    </a:ext>
                  </a:extLst>
                </p:cNvPr>
                <p:cNvSpPr/>
                <p:nvPr/>
              </p:nvSpPr>
              <p:spPr>
                <a:xfrm>
                  <a:off x="11236273" y="4754766"/>
                  <a:ext cx="1146875" cy="339649"/>
                </a:xfrm>
                <a:prstGeom prst="rect">
                  <a:avLst/>
                </a:prstGeom>
                <a:solidFill>
                  <a:srgbClr val="FFC000">
                    <a:alpha val="29804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en-US" i="1" dirty="0">
                    <a:solidFill>
                      <a:srgbClr val="FFC000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18" name="Rectangle 117">
                  <a:extLst>
                    <a:ext uri="{FF2B5EF4-FFF2-40B4-BE49-F238E27FC236}">
                      <a16:creationId xmlns:a16="http://schemas.microsoft.com/office/drawing/2014/main" id="{576A4299-A672-C077-EEF5-B6A4BCDF8B0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36273" y="4754766"/>
                  <a:ext cx="1146875" cy="339649"/>
                </a:xfrm>
                <a:prstGeom prst="rect">
                  <a:avLst/>
                </a:prstGeom>
                <a:blipFill>
                  <a:blip r:embed="rId19"/>
                  <a:stretch>
                    <a:fillRect b="-14815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03BA814A-C542-12D3-5E7D-4FD867BD0AA4}"/>
              </a:ext>
            </a:extLst>
          </p:cNvPr>
          <p:cNvGrpSpPr/>
          <p:nvPr/>
        </p:nvGrpSpPr>
        <p:grpSpPr>
          <a:xfrm>
            <a:off x="18966132" y="5864588"/>
            <a:ext cx="2696707" cy="339652"/>
            <a:chOff x="9686441" y="5248147"/>
            <a:chExt cx="2696707" cy="33965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3" name="Rectangle 122">
                  <a:extLst>
                    <a:ext uri="{FF2B5EF4-FFF2-40B4-BE49-F238E27FC236}">
                      <a16:creationId xmlns:a16="http://schemas.microsoft.com/office/drawing/2014/main" id="{4DBCE21F-52D6-51C1-77AF-0BF62C3E5826}"/>
                    </a:ext>
                  </a:extLst>
                </p:cNvPr>
                <p:cNvSpPr/>
                <p:nvPr/>
              </p:nvSpPr>
              <p:spPr>
                <a:xfrm>
                  <a:off x="9686441" y="5248147"/>
                  <a:ext cx="1549832" cy="339652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b="1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cs typeface="Courier New" panose="02070309020205020404" pitchFamily="49" charset="0"/>
                              </a:rPr>
                            </m:ctrlPr>
                          </m:sSubPr>
                          <m:e>
                            <m:r>
                              <a:rPr lang="en-US" sz="1800" b="1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cs typeface="Courier New" panose="02070309020205020404" pitchFamily="49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1800" b="1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cs typeface="Courier New" panose="02070309020205020404" pitchFamily="49" charset="0"/>
                              </a:rPr>
                              <m:t>𝒕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3" name="Rectangle 122">
                  <a:extLst>
                    <a:ext uri="{FF2B5EF4-FFF2-40B4-BE49-F238E27FC236}">
                      <a16:creationId xmlns:a16="http://schemas.microsoft.com/office/drawing/2014/main" id="{4DBCE21F-52D6-51C1-77AF-0BF62C3E582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86441" y="5248147"/>
                  <a:ext cx="1549832" cy="339652"/>
                </a:xfrm>
                <a:prstGeom prst="rect">
                  <a:avLst/>
                </a:prstGeom>
                <a:blipFill>
                  <a:blip r:embed="rId20"/>
                  <a:stretch>
                    <a:fillRect b="-3571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4" name="Rectangle 123">
                  <a:extLst>
                    <a:ext uri="{FF2B5EF4-FFF2-40B4-BE49-F238E27FC236}">
                      <a16:creationId xmlns:a16="http://schemas.microsoft.com/office/drawing/2014/main" id="{44AB8EF7-C4E0-7321-472A-75F35AC7C9AA}"/>
                    </a:ext>
                  </a:extLst>
                </p:cNvPr>
                <p:cNvSpPr/>
                <p:nvPr/>
              </p:nvSpPr>
              <p:spPr>
                <a:xfrm>
                  <a:off x="11236273" y="5248149"/>
                  <a:ext cx="1146875" cy="339649"/>
                </a:xfrm>
                <a:prstGeom prst="rect">
                  <a:avLst/>
                </a:prstGeom>
                <a:solidFill>
                  <a:srgbClr val="B5E299">
                    <a:alpha val="69804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</m:oMath>
                    </m:oMathPara>
                  </a14:m>
                  <a:endParaRPr lang="en-US" i="1" dirty="0">
                    <a:solidFill>
                      <a:srgbClr val="00B050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24" name="Rectangle 123">
                  <a:extLst>
                    <a:ext uri="{FF2B5EF4-FFF2-40B4-BE49-F238E27FC236}">
                      <a16:creationId xmlns:a16="http://schemas.microsoft.com/office/drawing/2014/main" id="{44AB8EF7-C4E0-7321-472A-75F35AC7C9A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36273" y="5248149"/>
                  <a:ext cx="1146875" cy="339649"/>
                </a:xfrm>
                <a:prstGeom prst="rect">
                  <a:avLst/>
                </a:prstGeom>
                <a:blipFill>
                  <a:blip r:embed="rId21"/>
                  <a:stretch>
                    <a:fillRect b="-14286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65D20903-D76E-95F2-8659-5A2A3F063F55}"/>
              </a:ext>
            </a:extLst>
          </p:cNvPr>
          <p:cNvGrpSpPr/>
          <p:nvPr/>
        </p:nvGrpSpPr>
        <p:grpSpPr>
          <a:xfrm>
            <a:off x="19166588" y="6200991"/>
            <a:ext cx="2698752" cy="117193"/>
            <a:chOff x="15368865" y="5247858"/>
            <a:chExt cx="2698752" cy="339940"/>
          </a:xfrm>
        </p:grpSpPr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9FBA50DE-9107-1EFC-5F4C-AC3117F83158}"/>
                </a:ext>
              </a:extLst>
            </p:cNvPr>
            <p:cNvSpPr/>
            <p:nvPr/>
          </p:nvSpPr>
          <p:spPr>
            <a:xfrm>
              <a:off x="16741691" y="5248149"/>
              <a:ext cx="1146875" cy="339649"/>
            </a:xfrm>
            <a:prstGeom prst="rect">
              <a:avLst/>
            </a:prstGeom>
            <a:pattFill prst="wdUpDiag">
              <a:fgClr>
                <a:srgbClr val="B5E299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B050"/>
                </a:solidFill>
                <a:latin typeface="Cambria Math" panose="02040503050406030204" pitchFamily="18" charset="0"/>
              </a:endParaRPr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E351E49F-A96A-4071-0D2C-1327004A7F44}"/>
                </a:ext>
              </a:extLst>
            </p:cNvPr>
            <p:cNvSpPr/>
            <p:nvPr/>
          </p:nvSpPr>
          <p:spPr>
            <a:xfrm>
              <a:off x="15368865" y="5247858"/>
              <a:ext cx="1375695" cy="339649"/>
            </a:xfrm>
            <a:prstGeom prst="rect">
              <a:avLst/>
            </a:prstGeom>
            <a:pattFill prst="wdUpDiag">
              <a:fgClr>
                <a:schemeClr val="bg1">
                  <a:lumMod val="8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EFCEBCC0-EDC3-E7EF-02F5-51892C63DF22}"/>
                </a:ext>
              </a:extLst>
            </p:cNvPr>
            <p:cNvSpPr/>
            <p:nvPr/>
          </p:nvSpPr>
          <p:spPr>
            <a:xfrm>
              <a:off x="17888566" y="5248148"/>
              <a:ext cx="179051" cy="339648"/>
            </a:xfrm>
            <a:prstGeom prst="rect">
              <a:avLst/>
            </a:prstGeom>
            <a:pattFill prst="wdUpDiag">
              <a:fgClr>
                <a:schemeClr val="bg1">
                  <a:lumMod val="7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39EE5D64-76D3-498F-D600-D8BDA877F634}"/>
              </a:ext>
            </a:extLst>
          </p:cNvPr>
          <p:cNvGrpSpPr/>
          <p:nvPr/>
        </p:nvGrpSpPr>
        <p:grpSpPr>
          <a:xfrm>
            <a:off x="18966132" y="6425074"/>
            <a:ext cx="2696707" cy="339652"/>
            <a:chOff x="9686441" y="5741529"/>
            <a:chExt cx="2696707" cy="33965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0" name="Rectangle 129">
                  <a:extLst>
                    <a:ext uri="{FF2B5EF4-FFF2-40B4-BE49-F238E27FC236}">
                      <a16:creationId xmlns:a16="http://schemas.microsoft.com/office/drawing/2014/main" id="{62054F3D-8293-A177-2B88-88D629D26551}"/>
                    </a:ext>
                  </a:extLst>
                </p:cNvPr>
                <p:cNvSpPr/>
                <p:nvPr/>
              </p:nvSpPr>
              <p:spPr>
                <a:xfrm>
                  <a:off x="9686441" y="5741529"/>
                  <a:ext cx="1549832" cy="339652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b="1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cs typeface="Courier New" panose="02070309020205020404" pitchFamily="49" charset="0"/>
                              </a:rPr>
                            </m:ctrlPr>
                          </m:sSubPr>
                          <m:e>
                            <m:r>
                              <a:rPr lang="en-US" sz="1800" b="1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cs typeface="Courier New" panose="02070309020205020404" pitchFamily="49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1800" b="1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cs typeface="Courier New" panose="02070309020205020404" pitchFamily="49" charset="0"/>
                              </a:rPr>
                              <m:t>𝒕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0" name="Rectangle 129">
                  <a:extLst>
                    <a:ext uri="{FF2B5EF4-FFF2-40B4-BE49-F238E27FC236}">
                      <a16:creationId xmlns:a16="http://schemas.microsoft.com/office/drawing/2014/main" id="{62054F3D-8293-A177-2B88-88D629D2655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86441" y="5741529"/>
                  <a:ext cx="1549832" cy="339652"/>
                </a:xfrm>
                <a:prstGeom prst="rect">
                  <a:avLst/>
                </a:prstGeom>
                <a:blipFill>
                  <a:blip r:embed="rId22"/>
                  <a:stretch>
                    <a:fillRect b="-3571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1" name="Rectangle 130">
                  <a:extLst>
                    <a:ext uri="{FF2B5EF4-FFF2-40B4-BE49-F238E27FC236}">
                      <a16:creationId xmlns:a16="http://schemas.microsoft.com/office/drawing/2014/main" id="{A528BAF7-179E-EB02-0227-AE3974E0C0DC}"/>
                    </a:ext>
                  </a:extLst>
                </p:cNvPr>
                <p:cNvSpPr/>
                <p:nvPr/>
              </p:nvSpPr>
              <p:spPr>
                <a:xfrm>
                  <a:off x="11236273" y="5741531"/>
                  <a:ext cx="1146875" cy="339649"/>
                </a:xfrm>
                <a:prstGeom prst="rect">
                  <a:avLst/>
                </a:prstGeom>
                <a:solidFill>
                  <a:srgbClr val="83E1FD">
                    <a:alpha val="89804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𝟒</m:t>
                            </m:r>
                          </m:sub>
                        </m:sSub>
                      </m:oMath>
                    </m:oMathPara>
                  </a14:m>
                  <a:endParaRPr lang="en-US" i="1" dirty="0">
                    <a:solidFill>
                      <a:srgbClr val="00B0F0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31" name="Rectangle 130">
                  <a:extLst>
                    <a:ext uri="{FF2B5EF4-FFF2-40B4-BE49-F238E27FC236}">
                      <a16:creationId xmlns:a16="http://schemas.microsoft.com/office/drawing/2014/main" id="{A528BAF7-179E-EB02-0227-AE3974E0C0D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36273" y="5741531"/>
                  <a:ext cx="1146875" cy="339649"/>
                </a:xfrm>
                <a:prstGeom prst="rect">
                  <a:avLst/>
                </a:prstGeom>
                <a:blipFill>
                  <a:blip r:embed="rId23"/>
                  <a:stretch>
                    <a:fillRect b="-14286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E623C265-3895-2202-1B4B-1FF39CE9937D}"/>
              </a:ext>
            </a:extLst>
          </p:cNvPr>
          <p:cNvGrpSpPr/>
          <p:nvPr/>
        </p:nvGrpSpPr>
        <p:grpSpPr>
          <a:xfrm>
            <a:off x="19166588" y="6761474"/>
            <a:ext cx="2698752" cy="120733"/>
            <a:chOff x="15368865" y="5736672"/>
            <a:chExt cx="2698752" cy="344508"/>
          </a:xfrm>
        </p:grpSpPr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52139BBE-0518-2311-7054-C99F40CBDB77}"/>
                </a:ext>
              </a:extLst>
            </p:cNvPr>
            <p:cNvSpPr/>
            <p:nvPr/>
          </p:nvSpPr>
          <p:spPr>
            <a:xfrm>
              <a:off x="16741691" y="5741531"/>
              <a:ext cx="1146875" cy="339649"/>
            </a:xfrm>
            <a:prstGeom prst="rect">
              <a:avLst/>
            </a:prstGeom>
            <a:pattFill prst="wdUpDiag">
              <a:fgClr>
                <a:srgbClr val="83E1FD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B0F0"/>
                </a:solidFill>
                <a:latin typeface="Cambria Math" panose="02040503050406030204" pitchFamily="18" charset="0"/>
              </a:endParaRPr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9E591428-ADB5-2609-F3D0-E17D468FDC21}"/>
                </a:ext>
              </a:extLst>
            </p:cNvPr>
            <p:cNvSpPr/>
            <p:nvPr/>
          </p:nvSpPr>
          <p:spPr>
            <a:xfrm>
              <a:off x="15368865" y="5736672"/>
              <a:ext cx="1375695" cy="339649"/>
            </a:xfrm>
            <a:prstGeom prst="rect">
              <a:avLst/>
            </a:prstGeom>
            <a:pattFill prst="wdUpDiag">
              <a:fgClr>
                <a:schemeClr val="bg1">
                  <a:lumMod val="8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BC6F506F-C0E3-ECCB-010F-2D9BA9C77521}"/>
                </a:ext>
              </a:extLst>
            </p:cNvPr>
            <p:cNvSpPr/>
            <p:nvPr/>
          </p:nvSpPr>
          <p:spPr>
            <a:xfrm>
              <a:off x="17888566" y="5741530"/>
              <a:ext cx="179051" cy="339648"/>
            </a:xfrm>
            <a:prstGeom prst="rect">
              <a:avLst/>
            </a:prstGeom>
            <a:pattFill prst="wdUpDiag">
              <a:fgClr>
                <a:schemeClr val="bg1">
                  <a:lumMod val="7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E820AD38-F0EE-7532-89E0-11EF3B2F8925}"/>
                  </a:ext>
                </a:extLst>
              </p:cNvPr>
              <p:cNvSpPr txBox="1"/>
              <p:nvPr/>
            </p:nvSpPr>
            <p:spPr>
              <a:xfrm>
                <a:off x="18624611" y="3471433"/>
                <a:ext cx="3769774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rgbClr val="3271D6"/>
                    </a:solidFill>
                    <a:latin typeface="Metropolitano Medium" pitchFamily="2" charset="0"/>
                    <a:cs typeface="Baloo 2" panose="03080502040302020200" pitchFamily="66" charset="77"/>
                  </a:rPr>
                  <a:t>Cross Entropy Loss</a:t>
                </a:r>
              </a:p>
              <a:p>
                <a:pPr algn="ctr"/>
                <a:r>
                  <a:rPr lang="en-US" sz="2400" dirty="0">
                    <a:solidFill>
                      <a:srgbClr val="3271D6"/>
                    </a:solidFill>
                    <a:latin typeface="Metropolitano Medium" pitchFamily="2" charset="0"/>
                    <a:cs typeface="Baloo 2" panose="03080502040302020200" pitchFamily="66" charset="77"/>
                  </a:rPr>
                  <a:t>only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3271D6"/>
                            </a:solidFill>
                            <a:latin typeface="Cambria Math" panose="02040503050406030204" pitchFamily="18" charset="0"/>
                            <a:cs typeface="Baloo 2" panose="03080502040302020200" pitchFamily="66" charset="77"/>
                          </a:rPr>
                        </m:ctrlPr>
                      </m:sSubPr>
                      <m:e>
                        <m:r>
                          <a:rPr lang="en-US" sz="2400">
                            <a:solidFill>
                              <a:srgbClr val="3271D6"/>
                            </a:solidFill>
                            <a:latin typeface="Cambria Math" panose="02040503050406030204" pitchFamily="18" charset="0"/>
                            <a:cs typeface="Baloo 2" panose="03080502040302020200" pitchFamily="66" charset="77"/>
                          </a:rPr>
                          <m:t>𝒚</m:t>
                        </m:r>
                      </m:e>
                      <m:sub>
                        <m:r>
                          <a:rPr lang="en-US" sz="2400">
                            <a:solidFill>
                              <a:srgbClr val="3271D6"/>
                            </a:solidFill>
                            <a:latin typeface="Cambria Math" panose="02040503050406030204" pitchFamily="18" charset="0"/>
                            <a:cs typeface="Baloo 2" panose="03080502040302020200" pitchFamily="66" charset="77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3271D6"/>
                    </a:solidFill>
                    <a:latin typeface="Metropolitano Medium" pitchFamily="2" charset="0"/>
                    <a:cs typeface="Baloo 2" panose="03080502040302020200" pitchFamily="66" charset="77"/>
                  </a:rPr>
                  <a:t> </a:t>
                </a:r>
              </a:p>
            </p:txBody>
          </p:sp>
        </mc:Choice>
        <mc:Fallback xmlns="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E820AD38-F0EE-7532-89E0-11EF3B2F89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24611" y="3471433"/>
                <a:ext cx="3769774" cy="830997"/>
              </a:xfrm>
              <a:prstGeom prst="rect">
                <a:avLst/>
              </a:prstGeom>
              <a:blipFill>
                <a:blip r:embed="rId24"/>
                <a:stretch>
                  <a:fillRect t="-6061"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8" name="Group 137">
            <a:extLst>
              <a:ext uri="{FF2B5EF4-FFF2-40B4-BE49-F238E27FC236}">
                <a16:creationId xmlns:a16="http://schemas.microsoft.com/office/drawing/2014/main" id="{AFE131B2-72F2-BF0A-F1F1-E2A7513CB80A}"/>
              </a:ext>
            </a:extLst>
          </p:cNvPr>
          <p:cNvGrpSpPr/>
          <p:nvPr/>
        </p:nvGrpSpPr>
        <p:grpSpPr>
          <a:xfrm>
            <a:off x="18970607" y="6996528"/>
            <a:ext cx="2696707" cy="339652"/>
            <a:chOff x="9686441" y="6234910"/>
            <a:chExt cx="2696707" cy="33965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9" name="Rectangle 138">
                  <a:extLst>
                    <a:ext uri="{FF2B5EF4-FFF2-40B4-BE49-F238E27FC236}">
                      <a16:creationId xmlns:a16="http://schemas.microsoft.com/office/drawing/2014/main" id="{DF094074-8B2F-C5AE-3A6A-37E4BE8913F5}"/>
                    </a:ext>
                  </a:extLst>
                </p:cNvPr>
                <p:cNvSpPr/>
                <p:nvPr/>
              </p:nvSpPr>
              <p:spPr>
                <a:xfrm>
                  <a:off x="9686441" y="6234910"/>
                  <a:ext cx="1549832" cy="339652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b="1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cs typeface="Courier New" panose="02070309020205020404" pitchFamily="49" charset="0"/>
                              </a:rPr>
                            </m:ctrlPr>
                          </m:sSubPr>
                          <m:e>
                            <m:r>
                              <a:rPr lang="en-US" sz="1800" b="1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cs typeface="Courier New" panose="02070309020205020404" pitchFamily="49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1800" b="1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cs typeface="Courier New" panose="02070309020205020404" pitchFamily="49" charset="0"/>
                              </a:rPr>
                              <m:t>𝒕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9" name="Rectangle 138">
                  <a:extLst>
                    <a:ext uri="{FF2B5EF4-FFF2-40B4-BE49-F238E27FC236}">
                      <a16:creationId xmlns:a16="http://schemas.microsoft.com/office/drawing/2014/main" id="{DF094074-8B2F-C5AE-3A6A-37E4BE8913F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86441" y="6234910"/>
                  <a:ext cx="1549832" cy="339652"/>
                </a:xfrm>
                <a:prstGeom prst="rect">
                  <a:avLst/>
                </a:prstGeom>
                <a:blipFill>
                  <a:blip r:embed="rId25"/>
                  <a:stretch>
                    <a:fillRect b="-3704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0" name="Rectangle 139">
                  <a:extLst>
                    <a:ext uri="{FF2B5EF4-FFF2-40B4-BE49-F238E27FC236}">
                      <a16:creationId xmlns:a16="http://schemas.microsoft.com/office/drawing/2014/main" id="{8576C4FE-BB2C-D353-C423-9F411D01D5E6}"/>
                    </a:ext>
                  </a:extLst>
                </p:cNvPr>
                <p:cNvSpPr/>
                <p:nvPr/>
              </p:nvSpPr>
              <p:spPr>
                <a:xfrm>
                  <a:off x="11236273" y="6234912"/>
                  <a:ext cx="1146875" cy="339649"/>
                </a:xfrm>
                <a:prstGeom prst="rect">
                  <a:avLst/>
                </a:prstGeom>
                <a:solidFill>
                  <a:srgbClr val="C3D6F3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𝟓</m:t>
                            </m:r>
                          </m:sub>
                        </m:sSub>
                      </m:oMath>
                    </m:oMathPara>
                  </a14:m>
                  <a:endParaRPr lang="en-US" i="1" dirty="0">
                    <a:solidFill>
                      <a:srgbClr val="7030A0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40" name="Rectangle 139">
                  <a:extLst>
                    <a:ext uri="{FF2B5EF4-FFF2-40B4-BE49-F238E27FC236}">
                      <a16:creationId xmlns:a16="http://schemas.microsoft.com/office/drawing/2014/main" id="{8576C4FE-BB2C-D353-C423-9F411D01D5E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36273" y="6234912"/>
                  <a:ext cx="1146875" cy="339649"/>
                </a:xfrm>
                <a:prstGeom prst="rect">
                  <a:avLst/>
                </a:prstGeom>
                <a:blipFill>
                  <a:blip r:embed="rId26"/>
                  <a:stretch>
                    <a:fillRect b="-14815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5B04156F-5DF9-9C56-CAFC-01AC2A1CC047}"/>
              </a:ext>
            </a:extLst>
          </p:cNvPr>
          <p:cNvGrpSpPr/>
          <p:nvPr/>
        </p:nvGrpSpPr>
        <p:grpSpPr>
          <a:xfrm>
            <a:off x="19160122" y="7329087"/>
            <a:ext cx="2698752" cy="122684"/>
            <a:chOff x="15368865" y="6229425"/>
            <a:chExt cx="2698752" cy="345136"/>
          </a:xfrm>
        </p:grpSpPr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CDD38E53-0DC3-4634-14C8-C7A73BF7519A}"/>
                </a:ext>
              </a:extLst>
            </p:cNvPr>
            <p:cNvSpPr/>
            <p:nvPr/>
          </p:nvSpPr>
          <p:spPr>
            <a:xfrm>
              <a:off x="16741691" y="6234912"/>
              <a:ext cx="1146875" cy="339649"/>
            </a:xfrm>
            <a:prstGeom prst="rect">
              <a:avLst/>
            </a:prstGeom>
            <a:pattFill prst="wdUpDiag">
              <a:fgClr>
                <a:srgbClr val="C3D6F3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7030A0"/>
                </a:solidFill>
                <a:latin typeface="Cambria Math" panose="02040503050406030204" pitchFamily="18" charset="0"/>
              </a:endParaRPr>
            </a:p>
          </p:txBody>
        </p: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1F43C217-BB99-AA2E-7A69-5B2FC21EBB93}"/>
                </a:ext>
              </a:extLst>
            </p:cNvPr>
            <p:cNvSpPr/>
            <p:nvPr/>
          </p:nvSpPr>
          <p:spPr>
            <a:xfrm>
              <a:off x="15368865" y="6229425"/>
              <a:ext cx="1375695" cy="339649"/>
            </a:xfrm>
            <a:prstGeom prst="rect">
              <a:avLst/>
            </a:prstGeom>
            <a:pattFill prst="wdUpDiag">
              <a:fgClr>
                <a:schemeClr val="bg1">
                  <a:lumMod val="8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CB39EB3C-5576-2C77-5EF3-BD6BFB5B3817}"/>
                </a:ext>
              </a:extLst>
            </p:cNvPr>
            <p:cNvSpPr/>
            <p:nvPr/>
          </p:nvSpPr>
          <p:spPr>
            <a:xfrm>
              <a:off x="17888566" y="6234913"/>
              <a:ext cx="179051" cy="339648"/>
            </a:xfrm>
            <a:prstGeom prst="rect">
              <a:avLst/>
            </a:prstGeom>
            <a:pattFill prst="wdUpDiag">
              <a:fgClr>
                <a:schemeClr val="bg1">
                  <a:lumMod val="7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53EC43DF-6EC7-D493-9062-AB4685391765}"/>
              </a:ext>
            </a:extLst>
          </p:cNvPr>
          <p:cNvCxnSpPr>
            <a:cxnSpLocks/>
          </p:cNvCxnSpPr>
          <p:nvPr/>
        </p:nvCxnSpPr>
        <p:spPr>
          <a:xfrm flipV="1">
            <a:off x="18376898" y="5035638"/>
            <a:ext cx="282605" cy="1569"/>
          </a:xfrm>
          <a:prstGeom prst="straightConnector1">
            <a:avLst/>
          </a:prstGeom>
          <a:solidFill>
            <a:schemeClr val="bg1"/>
          </a:solidFill>
          <a:ln w="508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51" name="Elbow Connector 150">
            <a:extLst>
              <a:ext uri="{FF2B5EF4-FFF2-40B4-BE49-F238E27FC236}">
                <a16:creationId xmlns:a16="http://schemas.microsoft.com/office/drawing/2014/main" id="{5FDBF1DE-0A20-F5FE-362F-1FBB83CDE274}"/>
              </a:ext>
            </a:extLst>
          </p:cNvPr>
          <p:cNvCxnSpPr>
            <a:stCxn id="26" idx="2"/>
          </p:cNvCxnSpPr>
          <p:nvPr/>
        </p:nvCxnSpPr>
        <p:spPr>
          <a:xfrm rot="16200000" flipH="1">
            <a:off x="14512795" y="3208249"/>
            <a:ext cx="565386" cy="7728030"/>
          </a:xfrm>
          <a:prstGeom prst="bentConnector2">
            <a:avLst/>
          </a:prstGeom>
          <a:solidFill>
            <a:schemeClr val="bg1"/>
          </a:solidFill>
          <a:ln w="508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8F8A83BD-9ACF-6D5B-679C-A8E3582DDD22}"/>
              </a:ext>
            </a:extLst>
          </p:cNvPr>
          <p:cNvCxnSpPr>
            <a:cxnSpLocks/>
          </p:cNvCxnSpPr>
          <p:nvPr/>
        </p:nvCxnSpPr>
        <p:spPr>
          <a:xfrm flipV="1">
            <a:off x="20237031" y="4500830"/>
            <a:ext cx="282605" cy="1569"/>
          </a:xfrm>
          <a:prstGeom prst="straightConnector1">
            <a:avLst/>
          </a:prstGeom>
          <a:solidFill>
            <a:schemeClr val="bg1"/>
          </a:solidFill>
          <a:ln w="50800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72898454-DA68-5984-C084-6E06EC5436AD}"/>
              </a:ext>
            </a:extLst>
          </p:cNvPr>
          <p:cNvCxnSpPr>
            <a:cxnSpLocks/>
          </p:cNvCxnSpPr>
          <p:nvPr/>
        </p:nvCxnSpPr>
        <p:spPr>
          <a:xfrm flipH="1">
            <a:off x="21662839" y="4500830"/>
            <a:ext cx="283464" cy="0"/>
          </a:xfrm>
          <a:prstGeom prst="straightConnector1">
            <a:avLst/>
          </a:prstGeom>
          <a:solidFill>
            <a:schemeClr val="bg1"/>
          </a:solidFill>
          <a:ln w="50800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31397A82-78E5-7123-2EE5-400A72DB5445}"/>
              </a:ext>
            </a:extLst>
          </p:cNvPr>
          <p:cNvCxnSpPr>
            <a:cxnSpLocks/>
          </p:cNvCxnSpPr>
          <p:nvPr/>
        </p:nvCxnSpPr>
        <p:spPr>
          <a:xfrm>
            <a:off x="20515964" y="4280402"/>
            <a:ext cx="16363" cy="3183502"/>
          </a:xfrm>
          <a:prstGeom prst="line">
            <a:avLst/>
          </a:prstGeom>
          <a:ln w="38100">
            <a:solidFill>
              <a:schemeClr val="accent5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2E70F55D-B423-1215-C985-985E103CCB9C}"/>
              </a:ext>
            </a:extLst>
          </p:cNvPr>
          <p:cNvCxnSpPr>
            <a:cxnSpLocks/>
          </p:cNvCxnSpPr>
          <p:nvPr/>
        </p:nvCxnSpPr>
        <p:spPr>
          <a:xfrm>
            <a:off x="21660009" y="4280402"/>
            <a:ext cx="26280" cy="3183502"/>
          </a:xfrm>
          <a:prstGeom prst="line">
            <a:avLst/>
          </a:prstGeom>
          <a:ln w="38100">
            <a:solidFill>
              <a:schemeClr val="accent5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2" name="TextBox 161">
                <a:extLst>
                  <a:ext uri="{FF2B5EF4-FFF2-40B4-BE49-F238E27FC236}">
                    <a16:creationId xmlns:a16="http://schemas.microsoft.com/office/drawing/2014/main" id="{5EE36581-4F8F-D4BB-1F9E-328D101386AC}"/>
                  </a:ext>
                </a:extLst>
              </p:cNvPr>
              <p:cNvSpPr txBox="1"/>
              <p:nvPr/>
            </p:nvSpPr>
            <p:spPr>
              <a:xfrm>
                <a:off x="20365525" y="4252917"/>
                <a:ext cx="1424354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accent5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accent5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𝒍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accent5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𝒊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Metropolitano" pitchFamily="2" charset="0"/>
                </a:endParaRPr>
              </a:p>
            </p:txBody>
          </p:sp>
        </mc:Choice>
        <mc:Fallback xmlns="">
          <p:sp>
            <p:nvSpPr>
              <p:cNvPr id="162" name="TextBox 161">
                <a:extLst>
                  <a:ext uri="{FF2B5EF4-FFF2-40B4-BE49-F238E27FC236}">
                    <a16:creationId xmlns:a16="http://schemas.microsoft.com/office/drawing/2014/main" id="{5EE36581-4F8F-D4BB-1F9E-328D101386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65525" y="4252917"/>
                <a:ext cx="1424354" cy="461665"/>
              </a:xfrm>
              <a:prstGeom prst="rect">
                <a:avLst/>
              </a:prstGeom>
              <a:blipFill>
                <a:blip r:embed="rId27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8" name="Rounded Rectangle 167">
            <a:extLst>
              <a:ext uri="{FF2B5EF4-FFF2-40B4-BE49-F238E27FC236}">
                <a16:creationId xmlns:a16="http://schemas.microsoft.com/office/drawing/2014/main" id="{03E3DE55-297D-0803-71B3-A2D9A7366635}"/>
              </a:ext>
            </a:extLst>
          </p:cNvPr>
          <p:cNvSpPr/>
          <p:nvPr/>
        </p:nvSpPr>
        <p:spPr>
          <a:xfrm>
            <a:off x="22727649" y="5901185"/>
            <a:ext cx="377096" cy="1172048"/>
          </a:xfrm>
          <a:prstGeom prst="roundRect">
            <a:avLst>
              <a:gd name="adj" fmla="val 0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5" name="TextBox 174">
                <a:extLst>
                  <a:ext uri="{FF2B5EF4-FFF2-40B4-BE49-F238E27FC236}">
                    <a16:creationId xmlns:a16="http://schemas.microsoft.com/office/drawing/2014/main" id="{11F7969C-E644-F749-F19C-A115E8419769}"/>
                  </a:ext>
                </a:extLst>
              </p:cNvPr>
              <p:cNvSpPr txBox="1"/>
              <p:nvPr/>
            </p:nvSpPr>
            <p:spPr>
              <a:xfrm>
                <a:off x="22608084" y="7155098"/>
                <a:ext cx="61622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1" i="1" smtClean="0">
                              <a:solidFill>
                                <a:srgbClr val="FF7D93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sSubPr>
                        <m:e>
                          <m:r>
                            <a:rPr lang="en-US" sz="1800" b="1" i="1" smtClean="0">
                              <a:solidFill>
                                <a:srgbClr val="FF7D93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𝒚</m:t>
                          </m:r>
                        </m:e>
                        <m:sub>
                          <m:r>
                            <a:rPr lang="en-US" sz="1800" b="1" i="1">
                              <a:solidFill>
                                <a:srgbClr val="FF7D93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5" name="TextBox 174">
                <a:extLst>
                  <a:ext uri="{FF2B5EF4-FFF2-40B4-BE49-F238E27FC236}">
                    <a16:creationId xmlns:a16="http://schemas.microsoft.com/office/drawing/2014/main" id="{11F7969C-E644-F749-F19C-A115E84197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08084" y="7155098"/>
                <a:ext cx="616226" cy="369332"/>
              </a:xfrm>
              <a:prstGeom prst="rect">
                <a:avLst/>
              </a:prstGeom>
              <a:blipFill>
                <a:blip r:embed="rId28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6" name="TextBox 175">
                <a:extLst>
                  <a:ext uri="{FF2B5EF4-FFF2-40B4-BE49-F238E27FC236}">
                    <a16:creationId xmlns:a16="http://schemas.microsoft.com/office/drawing/2014/main" id="{86E05863-87E3-63CE-8C1A-18F5CF2A5F4C}"/>
                  </a:ext>
                </a:extLst>
              </p:cNvPr>
              <p:cNvSpPr txBox="1"/>
              <p:nvPr/>
            </p:nvSpPr>
            <p:spPr>
              <a:xfrm>
                <a:off x="23277087" y="7155098"/>
                <a:ext cx="61622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rgbClr val="FFC0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76" name="TextBox 175">
                <a:extLst>
                  <a:ext uri="{FF2B5EF4-FFF2-40B4-BE49-F238E27FC236}">
                    <a16:creationId xmlns:a16="http://schemas.microsoft.com/office/drawing/2014/main" id="{86E05863-87E3-63CE-8C1A-18F5CF2A5F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77087" y="7155098"/>
                <a:ext cx="616226" cy="369332"/>
              </a:xfrm>
              <a:prstGeom prst="rect">
                <a:avLst/>
              </a:prstGeom>
              <a:blipFill>
                <a:blip r:embed="rId29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7" name="TextBox 176">
                <a:extLst>
                  <a:ext uri="{FF2B5EF4-FFF2-40B4-BE49-F238E27FC236}">
                    <a16:creationId xmlns:a16="http://schemas.microsoft.com/office/drawing/2014/main" id="{287AEF9F-4BF6-9F81-44DC-DE00C56A1B22}"/>
                  </a:ext>
                </a:extLst>
              </p:cNvPr>
              <p:cNvSpPr txBox="1"/>
              <p:nvPr/>
            </p:nvSpPr>
            <p:spPr>
              <a:xfrm>
                <a:off x="23946090" y="7155098"/>
                <a:ext cx="61622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rgbClr val="00B05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77" name="TextBox 176">
                <a:extLst>
                  <a:ext uri="{FF2B5EF4-FFF2-40B4-BE49-F238E27FC236}">
                    <a16:creationId xmlns:a16="http://schemas.microsoft.com/office/drawing/2014/main" id="{287AEF9F-4BF6-9F81-44DC-DE00C56A1B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46090" y="7155098"/>
                <a:ext cx="616226" cy="369332"/>
              </a:xfrm>
              <a:prstGeom prst="rect">
                <a:avLst/>
              </a:prstGeom>
              <a:blipFill>
                <a:blip r:embed="rId30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8" name="TextBox 177">
                <a:extLst>
                  <a:ext uri="{FF2B5EF4-FFF2-40B4-BE49-F238E27FC236}">
                    <a16:creationId xmlns:a16="http://schemas.microsoft.com/office/drawing/2014/main" id="{27B21633-69D9-9D84-D490-3464C3C13127}"/>
                  </a:ext>
                </a:extLst>
              </p:cNvPr>
              <p:cNvSpPr txBox="1"/>
              <p:nvPr/>
            </p:nvSpPr>
            <p:spPr>
              <a:xfrm>
                <a:off x="24615094" y="7155098"/>
                <a:ext cx="61622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rgbClr val="00B0F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78" name="TextBox 177">
                <a:extLst>
                  <a:ext uri="{FF2B5EF4-FFF2-40B4-BE49-F238E27FC236}">
                    <a16:creationId xmlns:a16="http://schemas.microsoft.com/office/drawing/2014/main" id="{27B21633-69D9-9D84-D490-3464C3C131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15094" y="7155098"/>
                <a:ext cx="616226" cy="369332"/>
              </a:xfrm>
              <a:prstGeom prst="rect">
                <a:avLst/>
              </a:prstGeom>
              <a:blipFill>
                <a:blip r:embed="rId31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9" name="TextBox 178">
                <a:extLst>
                  <a:ext uri="{FF2B5EF4-FFF2-40B4-BE49-F238E27FC236}">
                    <a16:creationId xmlns:a16="http://schemas.microsoft.com/office/drawing/2014/main" id="{105168D1-E448-97DD-F344-97C3B9FEC660}"/>
                  </a:ext>
                </a:extLst>
              </p:cNvPr>
              <p:cNvSpPr txBox="1"/>
              <p:nvPr/>
            </p:nvSpPr>
            <p:spPr>
              <a:xfrm>
                <a:off x="25284098" y="7155098"/>
                <a:ext cx="61622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𝟓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rgbClr val="7030A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79" name="TextBox 178">
                <a:extLst>
                  <a:ext uri="{FF2B5EF4-FFF2-40B4-BE49-F238E27FC236}">
                    <a16:creationId xmlns:a16="http://schemas.microsoft.com/office/drawing/2014/main" id="{105168D1-E448-97DD-F344-97C3B9FEC6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84098" y="7155098"/>
                <a:ext cx="616226" cy="369332"/>
              </a:xfrm>
              <a:prstGeom prst="rect">
                <a:avLst/>
              </a:prstGeom>
              <a:blipFill>
                <a:blip r:embed="rId32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0" name="Rounded Rectangle 179">
            <a:extLst>
              <a:ext uri="{FF2B5EF4-FFF2-40B4-BE49-F238E27FC236}">
                <a16:creationId xmlns:a16="http://schemas.microsoft.com/office/drawing/2014/main" id="{82970E38-33C7-1DFC-5DD0-DFB01268E918}"/>
              </a:ext>
            </a:extLst>
          </p:cNvPr>
          <p:cNvSpPr/>
          <p:nvPr/>
        </p:nvSpPr>
        <p:spPr>
          <a:xfrm>
            <a:off x="23396456" y="5679105"/>
            <a:ext cx="377096" cy="1394128"/>
          </a:xfrm>
          <a:prstGeom prst="roundRect">
            <a:avLst>
              <a:gd name="adj" fmla="val 0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81" name="Rounded Rectangle 180">
            <a:extLst>
              <a:ext uri="{FF2B5EF4-FFF2-40B4-BE49-F238E27FC236}">
                <a16:creationId xmlns:a16="http://schemas.microsoft.com/office/drawing/2014/main" id="{0F4D7CF2-29BD-947C-BE8C-8237562E9671}"/>
              </a:ext>
            </a:extLst>
          </p:cNvPr>
          <p:cNvSpPr/>
          <p:nvPr/>
        </p:nvSpPr>
        <p:spPr>
          <a:xfrm>
            <a:off x="24065263" y="6040867"/>
            <a:ext cx="377096" cy="1032366"/>
          </a:xfrm>
          <a:prstGeom prst="roundRect">
            <a:avLst>
              <a:gd name="adj" fmla="val 0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82" name="Rounded Rectangle 181">
            <a:extLst>
              <a:ext uri="{FF2B5EF4-FFF2-40B4-BE49-F238E27FC236}">
                <a16:creationId xmlns:a16="http://schemas.microsoft.com/office/drawing/2014/main" id="{B3396EB3-0734-6DF7-62D8-7E104BDA74B9}"/>
              </a:ext>
            </a:extLst>
          </p:cNvPr>
          <p:cNvSpPr/>
          <p:nvPr/>
        </p:nvSpPr>
        <p:spPr>
          <a:xfrm>
            <a:off x="24734069" y="6631751"/>
            <a:ext cx="377096" cy="441482"/>
          </a:xfrm>
          <a:prstGeom prst="roundRect">
            <a:avLst>
              <a:gd name="adj" fmla="val 0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83" name="Rounded Rectangle 182">
            <a:extLst>
              <a:ext uri="{FF2B5EF4-FFF2-40B4-BE49-F238E27FC236}">
                <a16:creationId xmlns:a16="http://schemas.microsoft.com/office/drawing/2014/main" id="{80BF03F2-24D7-6F75-5726-EB9035A3D23B}"/>
              </a:ext>
            </a:extLst>
          </p:cNvPr>
          <p:cNvSpPr/>
          <p:nvPr/>
        </p:nvSpPr>
        <p:spPr>
          <a:xfrm>
            <a:off x="25402875" y="5559512"/>
            <a:ext cx="377096" cy="1513721"/>
          </a:xfrm>
          <a:prstGeom prst="roundRect">
            <a:avLst>
              <a:gd name="adj" fmla="val 0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048511B5-7E1D-5D6D-AA89-3020B9CE14BA}"/>
              </a:ext>
            </a:extLst>
          </p:cNvPr>
          <p:cNvCxnSpPr>
            <a:cxnSpLocks/>
          </p:cNvCxnSpPr>
          <p:nvPr/>
        </p:nvCxnSpPr>
        <p:spPr>
          <a:xfrm>
            <a:off x="22428563" y="7100521"/>
            <a:ext cx="3673388" cy="0"/>
          </a:xfrm>
          <a:prstGeom prst="line">
            <a:avLst/>
          </a:prstGeom>
          <a:ln w="88900" cmpd="sng">
            <a:solidFill>
              <a:schemeClr val="bg1">
                <a:lumMod val="85000"/>
              </a:schemeClr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Arrow Connector 183">
            <a:extLst>
              <a:ext uri="{FF2B5EF4-FFF2-40B4-BE49-F238E27FC236}">
                <a16:creationId xmlns:a16="http://schemas.microsoft.com/office/drawing/2014/main" id="{F83EDCC2-637E-B319-2E1F-3F5C873DCFD1}"/>
              </a:ext>
            </a:extLst>
          </p:cNvPr>
          <p:cNvCxnSpPr>
            <a:cxnSpLocks/>
          </p:cNvCxnSpPr>
          <p:nvPr/>
        </p:nvCxnSpPr>
        <p:spPr>
          <a:xfrm>
            <a:off x="24922617" y="4754762"/>
            <a:ext cx="0" cy="1446229"/>
          </a:xfrm>
          <a:prstGeom prst="straightConnector1">
            <a:avLst/>
          </a:prstGeom>
          <a:solidFill>
            <a:schemeClr val="bg1"/>
          </a:solidFill>
          <a:ln w="50800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4" name="TextBox 193">
                <a:extLst>
                  <a:ext uri="{FF2B5EF4-FFF2-40B4-BE49-F238E27FC236}">
                    <a16:creationId xmlns:a16="http://schemas.microsoft.com/office/drawing/2014/main" id="{81779282-A22B-8539-F73C-1BACBA943EA5}"/>
                  </a:ext>
                </a:extLst>
              </p:cNvPr>
              <p:cNvSpPr txBox="1"/>
              <p:nvPr/>
            </p:nvSpPr>
            <p:spPr>
              <a:xfrm>
                <a:off x="24904419" y="5109089"/>
                <a:ext cx="1424354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accent5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accent5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𝒍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accent5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𝟓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Metropolitano" pitchFamily="2" charset="0"/>
                </a:endParaRPr>
              </a:p>
            </p:txBody>
          </p:sp>
        </mc:Choice>
        <mc:Fallback xmlns="">
          <p:sp>
            <p:nvSpPr>
              <p:cNvPr id="194" name="TextBox 193">
                <a:extLst>
                  <a:ext uri="{FF2B5EF4-FFF2-40B4-BE49-F238E27FC236}">
                    <a16:creationId xmlns:a16="http://schemas.microsoft.com/office/drawing/2014/main" id="{81779282-A22B-8539-F73C-1BACBA943E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04419" y="5109089"/>
                <a:ext cx="1424354" cy="461665"/>
              </a:xfrm>
              <a:prstGeom prst="rect">
                <a:avLst/>
              </a:prstGeom>
              <a:blipFill>
                <a:blip r:embed="rId33"/>
                <a:stretch>
                  <a:fillRect b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5" name="TextBox 194">
                <a:extLst>
                  <a:ext uri="{FF2B5EF4-FFF2-40B4-BE49-F238E27FC236}">
                    <a16:creationId xmlns:a16="http://schemas.microsoft.com/office/drawing/2014/main" id="{3B5EF539-E9B5-753A-D891-0C7EC43B4305}"/>
                  </a:ext>
                </a:extLst>
              </p:cNvPr>
              <p:cNvSpPr txBox="1"/>
              <p:nvPr/>
            </p:nvSpPr>
            <p:spPr>
              <a:xfrm>
                <a:off x="23961642" y="5579202"/>
                <a:ext cx="60868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accent5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accent5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𝒍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accent5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Metropolitano" pitchFamily="2" charset="0"/>
                </a:endParaRPr>
              </a:p>
            </p:txBody>
          </p:sp>
        </mc:Choice>
        <mc:Fallback xmlns="">
          <p:sp>
            <p:nvSpPr>
              <p:cNvPr id="195" name="TextBox 194">
                <a:extLst>
                  <a:ext uri="{FF2B5EF4-FFF2-40B4-BE49-F238E27FC236}">
                    <a16:creationId xmlns:a16="http://schemas.microsoft.com/office/drawing/2014/main" id="{3B5EF539-E9B5-753A-D891-0C7EC43B43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61642" y="5579202"/>
                <a:ext cx="608683" cy="461665"/>
              </a:xfrm>
              <a:prstGeom prst="rect">
                <a:avLst/>
              </a:prstGeom>
              <a:blipFill>
                <a:blip r:embed="rId34"/>
                <a:stretch>
                  <a:fillRect b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6" name="TextBox 195">
                <a:extLst>
                  <a:ext uri="{FF2B5EF4-FFF2-40B4-BE49-F238E27FC236}">
                    <a16:creationId xmlns:a16="http://schemas.microsoft.com/office/drawing/2014/main" id="{9093D947-245C-3318-1C24-6DDE74C431E8}"/>
                  </a:ext>
                </a:extLst>
              </p:cNvPr>
              <p:cNvSpPr txBox="1"/>
              <p:nvPr/>
            </p:nvSpPr>
            <p:spPr>
              <a:xfrm>
                <a:off x="23233454" y="5247858"/>
                <a:ext cx="698051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accent5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accent5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𝒍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accent5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Metropolitano" pitchFamily="2" charset="0"/>
                </a:endParaRPr>
              </a:p>
            </p:txBody>
          </p:sp>
        </mc:Choice>
        <mc:Fallback xmlns="">
          <p:sp>
            <p:nvSpPr>
              <p:cNvPr id="196" name="TextBox 195">
                <a:extLst>
                  <a:ext uri="{FF2B5EF4-FFF2-40B4-BE49-F238E27FC236}">
                    <a16:creationId xmlns:a16="http://schemas.microsoft.com/office/drawing/2014/main" id="{9093D947-245C-3318-1C24-6DDE74C431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33454" y="5247858"/>
                <a:ext cx="698051" cy="461665"/>
              </a:xfrm>
              <a:prstGeom prst="rect">
                <a:avLst/>
              </a:prstGeom>
              <a:blipFill>
                <a:blip r:embed="rId35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7" name="TextBox 196">
                <a:extLst>
                  <a:ext uri="{FF2B5EF4-FFF2-40B4-BE49-F238E27FC236}">
                    <a16:creationId xmlns:a16="http://schemas.microsoft.com/office/drawing/2014/main" id="{1E744303-C716-C0FC-D04C-A5B3C0AF2528}"/>
                  </a:ext>
                </a:extLst>
              </p:cNvPr>
              <p:cNvSpPr txBox="1"/>
              <p:nvPr/>
            </p:nvSpPr>
            <p:spPr>
              <a:xfrm>
                <a:off x="22203368" y="5475561"/>
                <a:ext cx="1424354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accent5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accent5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𝒍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accent5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Metropolitano" pitchFamily="2" charset="0"/>
                </a:endParaRPr>
              </a:p>
            </p:txBody>
          </p:sp>
        </mc:Choice>
        <mc:Fallback xmlns="">
          <p:sp>
            <p:nvSpPr>
              <p:cNvPr id="197" name="TextBox 196">
                <a:extLst>
                  <a:ext uri="{FF2B5EF4-FFF2-40B4-BE49-F238E27FC236}">
                    <a16:creationId xmlns:a16="http://schemas.microsoft.com/office/drawing/2014/main" id="{1E744303-C716-C0FC-D04C-A5B3C0AF25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03368" y="5475561"/>
                <a:ext cx="1424354" cy="461665"/>
              </a:xfrm>
              <a:prstGeom prst="rect">
                <a:avLst/>
              </a:prstGeom>
              <a:blipFill>
                <a:blip r:embed="rId36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0" name="TextBox 199">
                <a:extLst>
                  <a:ext uri="{FF2B5EF4-FFF2-40B4-BE49-F238E27FC236}">
                    <a16:creationId xmlns:a16="http://schemas.microsoft.com/office/drawing/2014/main" id="{B56ECE5A-3655-0C44-3A19-F214DC2834DC}"/>
                  </a:ext>
                </a:extLst>
              </p:cNvPr>
              <p:cNvSpPr txBox="1"/>
              <p:nvPr/>
            </p:nvSpPr>
            <p:spPr>
              <a:xfrm>
                <a:off x="24599309" y="6166985"/>
                <a:ext cx="60868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𝒍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92D050"/>
                  </a:solidFill>
                  <a:latin typeface="Metropolitano" pitchFamily="2" charset="0"/>
                </a:endParaRPr>
              </a:p>
            </p:txBody>
          </p:sp>
        </mc:Choice>
        <mc:Fallback xmlns="">
          <p:sp>
            <p:nvSpPr>
              <p:cNvPr id="200" name="TextBox 199">
                <a:extLst>
                  <a:ext uri="{FF2B5EF4-FFF2-40B4-BE49-F238E27FC236}">
                    <a16:creationId xmlns:a16="http://schemas.microsoft.com/office/drawing/2014/main" id="{B56ECE5A-3655-0C44-3A19-F214DC2834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99309" y="6166985"/>
                <a:ext cx="608683" cy="461665"/>
              </a:xfrm>
              <a:prstGeom prst="rect">
                <a:avLst/>
              </a:prstGeom>
              <a:blipFill>
                <a:blip r:embed="rId37"/>
                <a:stretch>
                  <a:fillRect b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2" name="TextBox 201">
                <a:extLst>
                  <a:ext uri="{FF2B5EF4-FFF2-40B4-BE49-F238E27FC236}">
                    <a16:creationId xmlns:a16="http://schemas.microsoft.com/office/drawing/2014/main" id="{45222E82-97CE-396E-65AD-5A329B51D415}"/>
                  </a:ext>
                </a:extLst>
              </p:cNvPr>
              <p:cNvSpPr txBox="1"/>
              <p:nvPr/>
            </p:nvSpPr>
            <p:spPr>
              <a:xfrm>
                <a:off x="22388788" y="4305531"/>
                <a:ext cx="388973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rgbClr val="3271D6"/>
                    </a:solidFill>
                    <a:latin typeface="Metropolitano Medium" pitchFamily="2" charset="0"/>
                    <a:cs typeface="Baloo 2" panose="03080502040302020200" pitchFamily="66" charset="77"/>
                  </a:rPr>
                  <a:t>argmin CrossEntropyLoss(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3271D6"/>
                            </a:solidFill>
                            <a:latin typeface="Cambria Math" panose="02040503050406030204" pitchFamily="18" charset="0"/>
                            <a:cs typeface="Baloo 2" panose="03080502040302020200" pitchFamily="66" charset="77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rgbClr val="3271D6"/>
                            </a:solidFill>
                            <a:latin typeface="Cambria Math" panose="02040503050406030204" pitchFamily="18" charset="0"/>
                            <a:cs typeface="Baloo 2" panose="03080502040302020200" pitchFamily="66" charset="77"/>
                          </a:rPr>
                          <m:t>𝒑</m:t>
                        </m:r>
                      </m:e>
                      <m:sub>
                        <m:r>
                          <a:rPr lang="en-US">
                            <a:solidFill>
                              <a:srgbClr val="3271D6"/>
                            </a:solidFill>
                            <a:latin typeface="Cambria Math" panose="02040503050406030204" pitchFamily="18" charset="0"/>
                            <a:cs typeface="Baloo 2" panose="03080502040302020200" pitchFamily="66" charset="77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3271D6"/>
                    </a:solidFill>
                    <a:latin typeface="Metropolitano Medium" pitchFamily="2" charset="0"/>
                    <a:cs typeface="Baloo 2" panose="03080502040302020200" pitchFamily="66" charset="77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3271D6"/>
                            </a:solidFill>
                            <a:latin typeface="Cambria Math" panose="02040503050406030204" pitchFamily="18" charset="0"/>
                            <a:cs typeface="Baloo 2" panose="03080502040302020200" pitchFamily="66" charset="77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rgbClr val="3271D6"/>
                            </a:solidFill>
                            <a:latin typeface="Cambria Math" panose="02040503050406030204" pitchFamily="18" charset="0"/>
                            <a:cs typeface="Baloo 2" panose="03080502040302020200" pitchFamily="66" charset="77"/>
                          </a:rPr>
                          <m:t>𝒚</m:t>
                        </m:r>
                      </m:e>
                      <m:sub>
                        <m:r>
                          <a:rPr lang="en-US">
                            <a:solidFill>
                              <a:srgbClr val="3271D6"/>
                            </a:solidFill>
                            <a:latin typeface="Cambria Math" panose="02040503050406030204" pitchFamily="18" charset="0"/>
                            <a:cs typeface="Baloo 2" panose="03080502040302020200" pitchFamily="66" charset="77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3271D6"/>
                    </a:solidFill>
                    <a:latin typeface="Metropolitano Medium" pitchFamily="2" charset="0"/>
                    <a:cs typeface="Baloo 2" panose="03080502040302020200" pitchFamily="66" charset="77"/>
                  </a:rPr>
                  <a:t>) </a:t>
                </a:r>
              </a:p>
            </p:txBody>
          </p:sp>
        </mc:Choice>
        <mc:Fallback xmlns="">
          <p:sp>
            <p:nvSpPr>
              <p:cNvPr id="202" name="TextBox 201">
                <a:extLst>
                  <a:ext uri="{FF2B5EF4-FFF2-40B4-BE49-F238E27FC236}">
                    <a16:creationId xmlns:a16="http://schemas.microsoft.com/office/drawing/2014/main" id="{45222E82-97CE-396E-65AD-5A329B51D4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88788" y="4305531"/>
                <a:ext cx="3889730" cy="369332"/>
              </a:xfrm>
              <a:prstGeom prst="rect">
                <a:avLst/>
              </a:prstGeom>
              <a:blipFill>
                <a:blip r:embed="rId38"/>
                <a:stretch>
                  <a:fillRect l="-1629" t="-6452" r="-1954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4" name="TextBox 203">
                <a:extLst>
                  <a:ext uri="{FF2B5EF4-FFF2-40B4-BE49-F238E27FC236}">
                    <a16:creationId xmlns:a16="http://schemas.microsoft.com/office/drawing/2014/main" id="{2F9620CE-7247-FB08-D4C1-080E1DB91A3D}"/>
                  </a:ext>
                </a:extLst>
              </p:cNvPr>
              <p:cNvSpPr txBox="1"/>
              <p:nvPr/>
            </p:nvSpPr>
            <p:spPr>
              <a:xfrm>
                <a:off x="22234306" y="4555254"/>
                <a:ext cx="122169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3271D6"/>
                              </a:solidFill>
                              <a:latin typeface="Cambria Math" panose="02040503050406030204" pitchFamily="18" charset="0"/>
                              <a:cs typeface="Baloo 2" panose="03080502040302020200" pitchFamily="66" charset="77"/>
                            </a:rPr>
                          </m:ctrlPr>
                        </m:sSubPr>
                        <m:e>
                          <m:r>
                            <a:rPr lang="en-US">
                              <a:solidFill>
                                <a:srgbClr val="3271D6"/>
                              </a:solidFill>
                              <a:latin typeface="Cambria Math" panose="02040503050406030204" pitchFamily="18" charset="0"/>
                              <a:cs typeface="Baloo 2" panose="03080502040302020200" pitchFamily="66" charset="77"/>
                            </a:rPr>
                            <m:t>𝒚</m:t>
                          </m:r>
                        </m:e>
                        <m:sub>
                          <m:r>
                            <a:rPr lang="en-US">
                              <a:solidFill>
                                <a:srgbClr val="3271D6"/>
                              </a:solidFill>
                              <a:latin typeface="Cambria Math" panose="02040503050406030204" pitchFamily="18" charset="0"/>
                              <a:cs typeface="Baloo 2" panose="03080502040302020200" pitchFamily="66" charset="77"/>
                            </a:rPr>
                            <m:t>𝒊</m:t>
                          </m:r>
                        </m:sub>
                      </m:sSub>
                      <m:r>
                        <a:rPr lang="en-US" i="1" smtClean="0">
                          <a:solidFill>
                            <a:srgbClr val="3271D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Baloo 2" panose="03080502040302020200" pitchFamily="66" charset="77"/>
                        </a:rPr>
                        <m:t>∈</m:t>
                      </m:r>
                      <m:r>
                        <a:rPr lang="en-US" b="0" i="1" smtClean="0">
                          <a:solidFill>
                            <a:srgbClr val="3271D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Baloo 2" panose="03080502040302020200" pitchFamily="66" charset="77"/>
                        </a:rPr>
                        <m:t>𝑌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4" name="TextBox 203">
                <a:extLst>
                  <a:ext uri="{FF2B5EF4-FFF2-40B4-BE49-F238E27FC236}">
                    <a16:creationId xmlns:a16="http://schemas.microsoft.com/office/drawing/2014/main" id="{2F9620CE-7247-FB08-D4C1-080E1DB91A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34306" y="4555254"/>
                <a:ext cx="1221698" cy="369332"/>
              </a:xfrm>
              <a:prstGeom prst="rect">
                <a:avLst/>
              </a:prstGeom>
              <a:blipFill>
                <a:blip r:embed="rId39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929645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Rounded Rectangle 105">
            <a:extLst>
              <a:ext uri="{FF2B5EF4-FFF2-40B4-BE49-F238E27FC236}">
                <a16:creationId xmlns:a16="http://schemas.microsoft.com/office/drawing/2014/main" id="{C32AD6C6-5641-703B-1B14-7E3037973A87}"/>
              </a:ext>
            </a:extLst>
          </p:cNvPr>
          <p:cNvSpPr/>
          <p:nvPr/>
        </p:nvSpPr>
        <p:spPr>
          <a:xfrm>
            <a:off x="15302113" y="3268316"/>
            <a:ext cx="3634351" cy="4311616"/>
          </a:xfrm>
          <a:prstGeom prst="roundRect">
            <a:avLst>
              <a:gd name="adj" fmla="val 11850"/>
            </a:avLst>
          </a:prstGeom>
          <a:solidFill>
            <a:schemeClr val="bg1"/>
          </a:solidFill>
          <a:ln w="381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rgbClr val="3271D6"/>
              </a:solidFill>
              <a:latin typeface="Metropolitano Medium" pitchFamily="2" charset="0"/>
              <a:cs typeface="Baloo 2" panose="03080502040302020200" pitchFamily="66" charset="7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05BDE330-D055-E8DE-AC3F-47CB13979A45}"/>
                  </a:ext>
                </a:extLst>
              </p:cNvPr>
              <p:cNvSpPr/>
              <p:nvPr/>
            </p:nvSpPr>
            <p:spPr>
              <a:xfrm>
                <a:off x="19211536" y="3261875"/>
                <a:ext cx="3243729" cy="3009940"/>
              </a:xfrm>
              <a:prstGeom prst="roundRect">
                <a:avLst>
                  <a:gd name="adj" fmla="val 11850"/>
                </a:avLst>
              </a:prstGeom>
              <a:solidFill>
                <a:schemeClr val="bg1"/>
              </a:solidFill>
              <a:ln w="38100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rgbClr val="3271D6"/>
                    </a:solidFill>
                    <a:latin typeface="Metropolitano Medium" pitchFamily="2" charset="0"/>
                    <a:cs typeface="Baloo 2" panose="03080502040302020200" pitchFamily="66" charset="77"/>
                  </a:rPr>
                  <a:t>argmin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 dirty="0" smtClean="0">
                        <a:solidFill>
                          <a:srgbClr val="3271D6"/>
                        </a:solidFill>
                        <a:latin typeface="Metropolitano" pitchFamily="2" charset="0"/>
                        <a:cs typeface="Baloo 2" panose="03080502040302020200" pitchFamily="66" charset="77"/>
                      </a:rPr>
                      <m:t>CE</m:t>
                    </m:r>
                    <m:r>
                      <a:rPr lang="en-US" sz="2000" i="1" dirty="0" smtClean="0">
                        <a:solidFill>
                          <a:srgbClr val="3271D6"/>
                        </a:solidFill>
                        <a:latin typeface="Cambria Math" panose="02040503050406030204" pitchFamily="18" charset="0"/>
                        <a:cs typeface="Baloo 2" panose="03080502040302020200" pitchFamily="66" charset="77"/>
                      </a:rPr>
                      <m:t> </m:t>
                    </m:r>
                    <m:r>
                      <m:rPr>
                        <m:nor/>
                      </m:rPr>
                      <a:rPr lang="en-US" sz="2000" dirty="0" smtClean="0">
                        <a:solidFill>
                          <a:srgbClr val="3271D6"/>
                        </a:solidFill>
                        <a:latin typeface="Metropolitano" pitchFamily="2" charset="0"/>
                        <a:cs typeface="Baloo 2" panose="03080502040302020200" pitchFamily="66" charset="77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3271D6"/>
                            </a:solidFill>
                            <a:latin typeface="Cambria Math" panose="02040503050406030204" pitchFamily="18" charset="0"/>
                            <a:cs typeface="Baloo 2" panose="03080502040302020200" pitchFamily="66" charset="77"/>
                          </a:rPr>
                        </m:ctrlPr>
                      </m:sSubPr>
                      <m:e>
                        <m:r>
                          <a:rPr lang="en-US" sz="2000">
                            <a:solidFill>
                              <a:srgbClr val="3271D6"/>
                            </a:solidFill>
                            <a:latin typeface="Cambria Math" panose="02040503050406030204" pitchFamily="18" charset="0"/>
                            <a:cs typeface="Baloo 2" panose="03080502040302020200" pitchFamily="66" charset="77"/>
                          </a:rPr>
                          <m:t>𝒑</m:t>
                        </m:r>
                      </m:e>
                      <m:sub>
                        <m:r>
                          <a:rPr lang="en-US" sz="2000">
                            <a:solidFill>
                              <a:srgbClr val="3271D6"/>
                            </a:solidFill>
                            <a:latin typeface="Cambria Math" panose="02040503050406030204" pitchFamily="18" charset="0"/>
                            <a:cs typeface="Baloo 2" panose="03080502040302020200" pitchFamily="66" charset="77"/>
                          </a:rPr>
                          <m:t>𝒊</m:t>
                        </m:r>
                      </m:sub>
                    </m:sSub>
                    <m:r>
                      <m:rPr>
                        <m:nor/>
                      </m:rPr>
                      <a:rPr lang="en-US" sz="2000" dirty="0">
                        <a:solidFill>
                          <a:srgbClr val="3271D6"/>
                        </a:solidFill>
                        <a:latin typeface="Metropolitano" pitchFamily="2" charset="0"/>
                        <a:cs typeface="Baloo 2" panose="03080502040302020200" pitchFamily="66" charset="77"/>
                      </a:rPr>
                      <m:t>, 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3271D6"/>
                            </a:solidFill>
                            <a:latin typeface="Cambria Math" panose="02040503050406030204" pitchFamily="18" charset="0"/>
                            <a:cs typeface="Baloo 2" panose="03080502040302020200" pitchFamily="66" charset="77"/>
                          </a:rPr>
                        </m:ctrlPr>
                      </m:sSubPr>
                      <m:e>
                        <m:r>
                          <a:rPr lang="en-US" sz="2000">
                            <a:solidFill>
                              <a:srgbClr val="3271D6"/>
                            </a:solidFill>
                            <a:latin typeface="Cambria Math" panose="02040503050406030204" pitchFamily="18" charset="0"/>
                            <a:cs typeface="Baloo 2" panose="03080502040302020200" pitchFamily="66" charset="77"/>
                          </a:rPr>
                          <m:t>𝒚</m:t>
                        </m:r>
                      </m:e>
                      <m:sub>
                        <m:r>
                          <a:rPr lang="en-US" sz="2000">
                            <a:solidFill>
                              <a:srgbClr val="3271D6"/>
                            </a:solidFill>
                            <a:latin typeface="Cambria Math" panose="02040503050406030204" pitchFamily="18" charset="0"/>
                            <a:cs typeface="Baloo 2" panose="03080502040302020200" pitchFamily="66" charset="77"/>
                          </a:rPr>
                          <m:t>𝒊</m:t>
                        </m:r>
                      </m:sub>
                    </m:sSub>
                    <m:r>
                      <m:rPr>
                        <m:nor/>
                      </m:rPr>
                      <a:rPr lang="en-US" sz="2000" dirty="0">
                        <a:solidFill>
                          <a:srgbClr val="3271D6"/>
                        </a:solidFill>
                        <a:latin typeface="Metropolitano" pitchFamily="2" charset="0"/>
                        <a:cs typeface="Baloo 2" panose="03080502040302020200" pitchFamily="66" charset="77"/>
                      </a:rPr>
                      <m:t>)</m:t>
                    </m:r>
                  </m:oMath>
                </a14:m>
                <a:endParaRPr lang="en-US" sz="2000" dirty="0"/>
              </a:p>
              <a:p>
                <a:pPr algn="ctr"/>
                <a:endParaRPr lang="en-US" sz="2000" dirty="0">
                  <a:solidFill>
                    <a:srgbClr val="3271D6"/>
                  </a:solidFill>
                  <a:latin typeface="Metropolitano Medium" pitchFamily="2" charset="0"/>
                  <a:cs typeface="Baloo 2" panose="03080502040302020200" pitchFamily="66" charset="77"/>
                </a:endParaRPr>
              </a:p>
              <a:p>
                <a:pPr algn="ctr"/>
                <a:endParaRPr lang="en-US" sz="2000" dirty="0">
                  <a:solidFill>
                    <a:srgbClr val="3271D6"/>
                  </a:solidFill>
                  <a:latin typeface="Metropolitano Medium" pitchFamily="2" charset="0"/>
                  <a:cs typeface="Baloo 2" panose="03080502040302020200" pitchFamily="66" charset="77"/>
                </a:endParaRPr>
              </a:p>
              <a:p>
                <a:pPr algn="ctr"/>
                <a:endParaRPr lang="en-US" sz="2000" dirty="0">
                  <a:solidFill>
                    <a:srgbClr val="3271D6"/>
                  </a:solidFill>
                  <a:latin typeface="Metropolitano Medium" pitchFamily="2" charset="0"/>
                  <a:cs typeface="Baloo 2" panose="03080502040302020200" pitchFamily="66" charset="77"/>
                </a:endParaRPr>
              </a:p>
              <a:p>
                <a:pPr algn="ctr"/>
                <a:endParaRPr lang="en-US" sz="2000" dirty="0">
                  <a:solidFill>
                    <a:srgbClr val="3271D6"/>
                  </a:solidFill>
                  <a:latin typeface="Metropolitano Medium" pitchFamily="2" charset="0"/>
                  <a:cs typeface="Baloo 2" panose="03080502040302020200" pitchFamily="66" charset="77"/>
                </a:endParaRPr>
              </a:p>
              <a:p>
                <a:pPr algn="ctr"/>
                <a:endParaRPr lang="en-US" sz="2000" dirty="0">
                  <a:solidFill>
                    <a:srgbClr val="3271D6"/>
                  </a:solidFill>
                  <a:latin typeface="Metropolitano Medium" pitchFamily="2" charset="0"/>
                  <a:cs typeface="Baloo 2" panose="03080502040302020200" pitchFamily="66" charset="77"/>
                </a:endParaRPr>
              </a:p>
              <a:p>
                <a:pPr algn="ctr"/>
                <a:endParaRPr lang="en-US" sz="2000" dirty="0">
                  <a:solidFill>
                    <a:srgbClr val="3271D6"/>
                  </a:solidFill>
                  <a:latin typeface="Metropolitano Medium" pitchFamily="2" charset="0"/>
                  <a:cs typeface="Baloo 2" panose="03080502040302020200" pitchFamily="66" charset="77"/>
                </a:endParaRPr>
              </a:p>
              <a:p>
                <a:pPr algn="ctr"/>
                <a:endParaRPr lang="en-US" sz="2000" dirty="0">
                  <a:solidFill>
                    <a:srgbClr val="3271D6"/>
                  </a:solidFill>
                  <a:latin typeface="Metropolitano Medium" pitchFamily="2" charset="0"/>
                  <a:cs typeface="Baloo 2" panose="03080502040302020200" pitchFamily="66" charset="77"/>
                </a:endParaRPr>
              </a:p>
            </p:txBody>
          </p:sp>
        </mc:Choice>
        <mc:Fallback xmlns=""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05BDE330-D055-E8DE-AC3F-47CB13979A4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11536" y="3261875"/>
                <a:ext cx="3243729" cy="3009940"/>
              </a:xfrm>
              <a:prstGeom prst="roundRect">
                <a:avLst>
                  <a:gd name="adj" fmla="val 11850"/>
                </a:avLst>
              </a:prstGeom>
              <a:blipFill>
                <a:blip r:embed="rId2"/>
                <a:stretch>
                  <a:fillRect/>
                </a:stretch>
              </a:blipFill>
              <a:ln w="38100">
                <a:solidFill>
                  <a:schemeClr val="bg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6" name="Group 145">
            <a:extLst>
              <a:ext uri="{FF2B5EF4-FFF2-40B4-BE49-F238E27FC236}">
                <a16:creationId xmlns:a16="http://schemas.microsoft.com/office/drawing/2014/main" id="{1B0A9F11-B30B-35B6-D280-A33A48F93078}"/>
              </a:ext>
            </a:extLst>
          </p:cNvPr>
          <p:cNvGrpSpPr/>
          <p:nvPr/>
        </p:nvGrpSpPr>
        <p:grpSpPr>
          <a:xfrm>
            <a:off x="15729862" y="4643023"/>
            <a:ext cx="2696707" cy="339652"/>
            <a:chOff x="19032194" y="4083537"/>
            <a:chExt cx="2696707" cy="33965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1" name="Rectangle 100">
                  <a:extLst>
                    <a:ext uri="{FF2B5EF4-FFF2-40B4-BE49-F238E27FC236}">
                      <a16:creationId xmlns:a16="http://schemas.microsoft.com/office/drawing/2014/main" id="{114AD2A0-B4C5-6EE1-D162-C9CE079B96C0}"/>
                    </a:ext>
                  </a:extLst>
                </p:cNvPr>
                <p:cNvSpPr/>
                <p:nvPr/>
              </p:nvSpPr>
              <p:spPr>
                <a:xfrm>
                  <a:off x="19032194" y="4083537"/>
                  <a:ext cx="1549832" cy="339652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b="1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cs typeface="Courier New" panose="02070309020205020404" pitchFamily="49" charset="0"/>
                              </a:rPr>
                            </m:ctrlPr>
                          </m:sSubPr>
                          <m:e>
                            <m:r>
                              <a:rPr lang="en-US" sz="1800" b="1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cs typeface="Courier New" panose="02070309020205020404" pitchFamily="49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1800" b="1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cs typeface="Courier New" panose="02070309020205020404" pitchFamily="49" charset="0"/>
                              </a:rPr>
                              <m:t>𝒕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1" name="Rectangle 100">
                  <a:extLst>
                    <a:ext uri="{FF2B5EF4-FFF2-40B4-BE49-F238E27FC236}">
                      <a16:creationId xmlns:a16="http://schemas.microsoft.com/office/drawing/2014/main" id="{114AD2A0-B4C5-6EE1-D162-C9CE079B96C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032194" y="4083537"/>
                  <a:ext cx="1549832" cy="339652"/>
                </a:xfrm>
                <a:prstGeom prst="rect">
                  <a:avLst/>
                </a:prstGeom>
                <a:blipFill>
                  <a:blip r:embed="rId3"/>
                  <a:stretch>
                    <a:fillRect b="-3571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" name="Rectangle 101">
                  <a:extLst>
                    <a:ext uri="{FF2B5EF4-FFF2-40B4-BE49-F238E27FC236}">
                      <a16:creationId xmlns:a16="http://schemas.microsoft.com/office/drawing/2014/main" id="{0DB39550-FA45-ED90-C460-56D59144A135}"/>
                    </a:ext>
                  </a:extLst>
                </p:cNvPr>
                <p:cNvSpPr/>
                <p:nvPr/>
              </p:nvSpPr>
              <p:spPr>
                <a:xfrm>
                  <a:off x="20582026" y="4083539"/>
                  <a:ext cx="1146875" cy="339649"/>
                </a:xfrm>
                <a:prstGeom prst="rect">
                  <a:avLst/>
                </a:prstGeom>
                <a:solidFill>
                  <a:srgbClr val="FF7D93">
                    <a:alpha val="30196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1" i="1" smtClean="0">
                                <a:solidFill>
                                  <a:srgbClr val="FF7D93"/>
                                </a:solidFill>
                                <a:latin typeface="Cambria Math" panose="02040503050406030204" pitchFamily="18" charset="0"/>
                                <a:cs typeface="Courier New" panose="02070309020205020404" pitchFamily="49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solidFill>
                                  <a:srgbClr val="FF7D93"/>
                                </a:solidFill>
                                <a:latin typeface="Cambria Math" panose="02040503050406030204" pitchFamily="18" charset="0"/>
                                <a:cs typeface="Courier New" panose="02070309020205020404" pitchFamily="49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b="1" i="1">
                                <a:solidFill>
                                  <a:srgbClr val="FF7D93"/>
                                </a:solidFill>
                                <a:latin typeface="Cambria Math" panose="02040503050406030204" pitchFamily="18" charset="0"/>
                                <a:cs typeface="Courier New" panose="02070309020205020404" pitchFamily="49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US" b="1" i="1" dirty="0">
                    <a:solidFill>
                      <a:srgbClr val="FF7D93"/>
                    </a:solidFill>
                    <a:latin typeface="Cambria Math" panose="02040503050406030204" pitchFamily="18" charset="0"/>
                    <a:cs typeface="Courier New" panose="02070309020205020404" pitchFamily="49" charset="0"/>
                  </a:endParaRPr>
                </a:p>
              </p:txBody>
            </p:sp>
          </mc:Choice>
          <mc:Fallback xmlns="">
            <p:sp>
              <p:nvSpPr>
                <p:cNvPr id="102" name="Rectangle 101">
                  <a:extLst>
                    <a:ext uri="{FF2B5EF4-FFF2-40B4-BE49-F238E27FC236}">
                      <a16:creationId xmlns:a16="http://schemas.microsoft.com/office/drawing/2014/main" id="{0DB39550-FA45-ED90-C460-56D59144A13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582026" y="4083539"/>
                  <a:ext cx="1146875" cy="339649"/>
                </a:xfrm>
                <a:prstGeom prst="rect">
                  <a:avLst/>
                </a:prstGeom>
                <a:blipFill>
                  <a:blip r:embed="rId4"/>
                  <a:stretch>
                    <a:fillRect b="-10714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EDEEF94D-8D8B-E199-8414-FC6234AD1356}"/>
              </a:ext>
            </a:extLst>
          </p:cNvPr>
          <p:cNvSpPr/>
          <p:nvPr/>
        </p:nvSpPr>
        <p:spPr>
          <a:xfrm>
            <a:off x="6115065" y="3271456"/>
            <a:ext cx="3634351" cy="3518116"/>
          </a:xfrm>
          <a:prstGeom prst="roundRect">
            <a:avLst>
              <a:gd name="adj" fmla="val 11850"/>
            </a:avLst>
          </a:prstGeom>
          <a:solidFill>
            <a:schemeClr val="bg1"/>
          </a:solidFill>
          <a:ln w="381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3271D6"/>
                </a:solidFill>
                <a:latin typeface="Metropolitano Medium" pitchFamily="2" charset="0"/>
                <a:cs typeface="Baloo 2" panose="03080502040302020200" pitchFamily="66" charset="77"/>
              </a:rPr>
              <a:t>Batch</a:t>
            </a:r>
          </a:p>
          <a:p>
            <a:pPr algn="ctr"/>
            <a:endParaRPr lang="en-US" sz="2800" dirty="0">
              <a:solidFill>
                <a:srgbClr val="3271D6"/>
              </a:solidFill>
              <a:latin typeface="Metropolitano Medium" pitchFamily="2" charset="0"/>
              <a:cs typeface="Baloo 2" panose="03080502040302020200" pitchFamily="66" charset="77"/>
            </a:endParaRPr>
          </a:p>
          <a:p>
            <a:pPr algn="ctr"/>
            <a:endParaRPr lang="en-US" sz="2800" dirty="0">
              <a:solidFill>
                <a:srgbClr val="3271D6"/>
              </a:solidFill>
              <a:latin typeface="Metropolitano Medium" pitchFamily="2" charset="0"/>
              <a:cs typeface="Baloo 2" panose="03080502040302020200" pitchFamily="66" charset="77"/>
            </a:endParaRPr>
          </a:p>
          <a:p>
            <a:pPr algn="ctr"/>
            <a:endParaRPr lang="en-US" sz="2800" dirty="0">
              <a:solidFill>
                <a:srgbClr val="3271D6"/>
              </a:solidFill>
              <a:latin typeface="Metropolitano Medium" pitchFamily="2" charset="0"/>
              <a:cs typeface="Baloo 2" panose="03080502040302020200" pitchFamily="66" charset="77"/>
            </a:endParaRPr>
          </a:p>
          <a:p>
            <a:pPr algn="ctr"/>
            <a:endParaRPr lang="en-US" sz="2800" dirty="0">
              <a:solidFill>
                <a:srgbClr val="3271D6"/>
              </a:solidFill>
              <a:latin typeface="Metropolitano Medium" pitchFamily="2" charset="0"/>
              <a:cs typeface="Baloo 2" panose="03080502040302020200" pitchFamily="66" charset="77"/>
            </a:endParaRPr>
          </a:p>
          <a:p>
            <a:pPr algn="ctr"/>
            <a:endParaRPr lang="en-US" sz="2800" dirty="0">
              <a:solidFill>
                <a:srgbClr val="3271D6"/>
              </a:solidFill>
              <a:latin typeface="Metropolitano Medium" pitchFamily="2" charset="0"/>
              <a:cs typeface="Baloo 2" panose="03080502040302020200" pitchFamily="66" charset="77"/>
            </a:endParaRPr>
          </a:p>
          <a:p>
            <a:pPr algn="ctr"/>
            <a:endParaRPr lang="en-US" sz="2800" dirty="0">
              <a:solidFill>
                <a:srgbClr val="3271D6"/>
              </a:solidFill>
              <a:latin typeface="Metropolitano Medium" pitchFamily="2" charset="0"/>
              <a:cs typeface="Baloo 2" panose="03080502040302020200" pitchFamily="66" charset="77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605F90A-0346-165E-7070-E250E01D6424}"/>
              </a:ext>
            </a:extLst>
          </p:cNvPr>
          <p:cNvGrpSpPr/>
          <p:nvPr/>
        </p:nvGrpSpPr>
        <p:grpSpPr>
          <a:xfrm>
            <a:off x="381940" y="3271456"/>
            <a:ext cx="5390870" cy="4313183"/>
            <a:chOff x="9270528" y="5197864"/>
            <a:chExt cx="5390870" cy="4313183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055280F5-99DE-6FF9-52CA-9DE661B48859}"/>
                </a:ext>
              </a:extLst>
            </p:cNvPr>
            <p:cNvSpPr/>
            <p:nvPr/>
          </p:nvSpPr>
          <p:spPr>
            <a:xfrm>
              <a:off x="9270528" y="5197864"/>
              <a:ext cx="5390870" cy="4313183"/>
            </a:xfrm>
            <a:prstGeom prst="roundRect">
              <a:avLst>
                <a:gd name="adj" fmla="val 1185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rgbClr val="3271D6"/>
                </a:solidFill>
                <a:latin typeface="Metropolitano Medium" pitchFamily="2" charset="0"/>
                <a:cs typeface="Baloo 2" panose="03080502040302020200" pitchFamily="66" charset="77"/>
              </a:endParaRPr>
            </a:p>
          </p:txBody>
        </p:sp>
        <p:pic>
          <p:nvPicPr>
            <p:cNvPr id="11" name="Picture 6" descr="User icon on transparent background 19879186 PNG">
              <a:extLst>
                <a:ext uri="{FF2B5EF4-FFF2-40B4-BE49-F238E27FC236}">
                  <a16:creationId xmlns:a16="http://schemas.microsoft.com/office/drawing/2014/main" id="{70E336B9-7DD3-019B-57C1-7E5E4DB168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74125" y="5397842"/>
              <a:ext cx="1204618" cy="7303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039D574-B7B2-AADD-B087-B03DE4DE00C1}"/>
                  </a:ext>
                </a:extLst>
              </p:cNvPr>
              <p:cNvSpPr txBox="1"/>
              <p:nvPr/>
            </p:nvSpPr>
            <p:spPr>
              <a:xfrm>
                <a:off x="1421641" y="3343465"/>
                <a:ext cx="4330606" cy="40654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800" b="1" dirty="0">
                    <a:latin typeface="Metropolitano" pitchFamily="2" charset="0"/>
                    <a:cs typeface="Courier New" panose="02070309020205020404" pitchFamily="49" charset="0"/>
                  </a:rPr>
                  <a:t>Question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1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𝒙</m:t>
                        </m:r>
                      </m:e>
                      <m:sub>
                        <m:r>
                          <a:rPr lang="en-US" sz="1800" b="1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en-US" sz="1800" b="1" dirty="0">
                    <a:latin typeface="Metropolitano" pitchFamily="2" charset="0"/>
                    <a:cs typeface="Courier New" panose="02070309020205020404" pitchFamily="49" charset="0"/>
                  </a:rPr>
                  <a:t>: </a:t>
                </a:r>
              </a:p>
              <a:p>
                <a:r>
                  <a:rPr lang="en-US" dirty="0">
                    <a:latin typeface="Metropolitano" pitchFamily="2" charset="0"/>
                  </a:rPr>
                  <a:t>Taking into account all the actions performed by c, what can you deduce about the primary objective and focus within the video content?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1800" b="1" dirty="0">
                    <a:latin typeface="Metropolitano" pitchFamily="2" charset="0"/>
                    <a:cs typeface="Courier New" panose="02070309020205020404" pitchFamily="49" charset="0"/>
                  </a:rPr>
                  <a:t>Candidate answer set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b="1" dirty="0">
                    <a:latin typeface="Metropolitano" pitchFamily="2" charset="0"/>
                    <a:cs typeface="Courier New" panose="02070309020205020404" pitchFamily="49" charset="0"/>
                  </a:rPr>
                  <a:t>: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solidFill>
                              <a:srgbClr val="FF7D93"/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rgbClr val="FF7D93"/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𝒚</m:t>
                        </m:r>
                      </m:e>
                      <m:sub>
                        <m:r>
                          <a:rPr lang="en-US" b="1" i="1">
                            <a:solidFill>
                              <a:srgbClr val="FF7D93"/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dirty="0">
                    <a:latin typeface="Metropolitano" pitchFamily="2" charset="0"/>
                  </a:rPr>
                  <a:t>: C is cooking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dirty="0">
                    <a:latin typeface="Metropolitano" pitchFamily="2" charset="0"/>
                  </a:rPr>
                  <a:t>: C is doing laundry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</m:oMath>
                </a14:m>
                <a:r>
                  <a:rPr lang="en-US" dirty="0">
                    <a:latin typeface="Metropolitano" pitchFamily="2" charset="0"/>
                  </a:rPr>
                  <a:t>: C is cleaning the kitchen 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𝟒</m:t>
                        </m:r>
                      </m:sub>
                    </m:sSub>
                  </m:oMath>
                </a14:m>
                <a:r>
                  <a:rPr lang="en-US" dirty="0">
                    <a:latin typeface="Metropolitano" pitchFamily="2" charset="0"/>
                  </a:rPr>
                  <a:t>: C is cleaning dishes 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𝟓</m:t>
                        </m:r>
                      </m:sub>
                    </m:sSub>
                  </m:oMath>
                </a14:m>
                <a:r>
                  <a:rPr lang="en-US" dirty="0">
                    <a:latin typeface="Metropolitano" pitchFamily="2" charset="0"/>
                  </a:rPr>
                  <a:t>: C is cleaning the bathroom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039D574-B7B2-AADD-B087-B03DE4DE00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1641" y="3343465"/>
                <a:ext cx="4330606" cy="4065472"/>
              </a:xfrm>
              <a:prstGeom prst="rect">
                <a:avLst/>
              </a:prstGeom>
              <a:blipFill>
                <a:blip r:embed="rId6"/>
                <a:stretch>
                  <a:fillRect l="-875" r="-1458" b="-12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BEE274D0-2D39-4C41-821B-33495F8E3066}"/>
                  </a:ext>
                </a:extLst>
              </p:cNvPr>
              <p:cNvSpPr/>
              <p:nvPr/>
            </p:nvSpPr>
            <p:spPr>
              <a:xfrm>
                <a:off x="6687209" y="4261381"/>
                <a:ext cx="1549832" cy="33965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1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sSubPr>
                        <m:e>
                          <m:r>
                            <a:rPr lang="en-US" sz="1800" b="1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𝒙</m:t>
                          </m:r>
                        </m:e>
                        <m:sub>
                          <m:r>
                            <a:rPr lang="en-US" sz="1800" b="1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𝒕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BEE274D0-2D39-4C41-821B-33495F8E30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7209" y="4261381"/>
                <a:ext cx="1549832" cy="33965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4AD87849-C6E5-C2C0-E81E-DE15F6860A74}"/>
                  </a:ext>
                </a:extLst>
              </p:cNvPr>
              <p:cNvSpPr/>
              <p:nvPr/>
            </p:nvSpPr>
            <p:spPr>
              <a:xfrm>
                <a:off x="8237041" y="4261383"/>
                <a:ext cx="1146875" cy="339649"/>
              </a:xfrm>
              <a:prstGeom prst="rect">
                <a:avLst/>
              </a:prstGeom>
              <a:solidFill>
                <a:srgbClr val="FF7D93">
                  <a:alpha val="3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FF7D93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rgbClr val="FF7D93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𝒚</m:t>
                          </m:r>
                        </m:e>
                        <m:sub>
                          <m:r>
                            <a:rPr lang="en-US" b="1" i="1">
                              <a:solidFill>
                                <a:srgbClr val="FF7D93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i="1" dirty="0">
                  <a:solidFill>
                    <a:srgbClr val="FF7D93"/>
                  </a:solidFill>
                  <a:latin typeface="Cambria Math" panose="02040503050406030204" pitchFamily="18" charset="0"/>
                  <a:cs typeface="Courier New" panose="02070309020205020404" pitchFamily="49" charset="0"/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4AD87849-C6E5-C2C0-E81E-DE15F6860A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7041" y="4261383"/>
                <a:ext cx="1146875" cy="339649"/>
              </a:xfrm>
              <a:prstGeom prst="rect">
                <a:avLst/>
              </a:prstGeom>
              <a:blipFill>
                <a:blip r:embed="rId8"/>
                <a:stretch>
                  <a:fillRect b="-1071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5" name="Group 114">
            <a:extLst>
              <a:ext uri="{FF2B5EF4-FFF2-40B4-BE49-F238E27FC236}">
                <a16:creationId xmlns:a16="http://schemas.microsoft.com/office/drawing/2014/main" id="{F3952DD2-3CFC-C464-6305-08B76CEC5684}"/>
              </a:ext>
            </a:extLst>
          </p:cNvPr>
          <p:cNvGrpSpPr/>
          <p:nvPr/>
        </p:nvGrpSpPr>
        <p:grpSpPr>
          <a:xfrm>
            <a:off x="6687209" y="4754765"/>
            <a:ext cx="2696707" cy="339652"/>
            <a:chOff x="9686441" y="4754764"/>
            <a:chExt cx="2696707" cy="33965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62E83633-1558-427B-FF8A-74765E1D0AD9}"/>
                    </a:ext>
                  </a:extLst>
                </p:cNvPr>
                <p:cNvSpPr/>
                <p:nvPr/>
              </p:nvSpPr>
              <p:spPr>
                <a:xfrm>
                  <a:off x="9686441" y="4754764"/>
                  <a:ext cx="1549832" cy="339652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b="1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cs typeface="Courier New" panose="02070309020205020404" pitchFamily="49" charset="0"/>
                              </a:rPr>
                            </m:ctrlPr>
                          </m:sSubPr>
                          <m:e>
                            <m:r>
                              <a:rPr lang="en-US" sz="1800" b="1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cs typeface="Courier New" panose="02070309020205020404" pitchFamily="49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1800" b="1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cs typeface="Courier New" panose="02070309020205020404" pitchFamily="49" charset="0"/>
                              </a:rPr>
                              <m:t>𝒕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62E83633-1558-427B-FF8A-74765E1D0AD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86441" y="4754764"/>
                  <a:ext cx="1549832" cy="33965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E7F1C594-C12E-5F84-8C2D-DAA79D1405B2}"/>
                    </a:ext>
                  </a:extLst>
                </p:cNvPr>
                <p:cNvSpPr/>
                <p:nvPr/>
              </p:nvSpPr>
              <p:spPr>
                <a:xfrm>
                  <a:off x="11236273" y="4754766"/>
                  <a:ext cx="1146875" cy="339649"/>
                </a:xfrm>
                <a:prstGeom prst="rect">
                  <a:avLst/>
                </a:prstGeom>
                <a:solidFill>
                  <a:srgbClr val="FFC000">
                    <a:alpha val="29804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en-US" i="1" dirty="0">
                    <a:solidFill>
                      <a:srgbClr val="FFC000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E7F1C594-C12E-5F84-8C2D-DAA79D1405B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36273" y="4754766"/>
                  <a:ext cx="1146875" cy="339649"/>
                </a:xfrm>
                <a:prstGeom prst="rect">
                  <a:avLst/>
                </a:prstGeom>
                <a:blipFill>
                  <a:blip r:embed="rId10"/>
                  <a:stretch>
                    <a:fillRect b="-10714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99571455-AC58-8788-7D1A-C76D5BED65CD}"/>
              </a:ext>
            </a:extLst>
          </p:cNvPr>
          <p:cNvGrpSpPr/>
          <p:nvPr/>
        </p:nvGrpSpPr>
        <p:grpSpPr>
          <a:xfrm>
            <a:off x="6687209" y="5248148"/>
            <a:ext cx="2696707" cy="339652"/>
            <a:chOff x="9686441" y="5248147"/>
            <a:chExt cx="2696707" cy="33965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318458FC-9EEC-052C-EB13-CDF8013B02A2}"/>
                    </a:ext>
                  </a:extLst>
                </p:cNvPr>
                <p:cNvSpPr/>
                <p:nvPr/>
              </p:nvSpPr>
              <p:spPr>
                <a:xfrm>
                  <a:off x="9686441" y="5248147"/>
                  <a:ext cx="1549832" cy="339652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b="1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cs typeface="Courier New" panose="02070309020205020404" pitchFamily="49" charset="0"/>
                              </a:rPr>
                            </m:ctrlPr>
                          </m:sSubPr>
                          <m:e>
                            <m:r>
                              <a:rPr lang="en-US" sz="1800" b="1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cs typeface="Courier New" panose="02070309020205020404" pitchFamily="49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1800" b="1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cs typeface="Courier New" panose="02070309020205020404" pitchFamily="49" charset="0"/>
                              </a:rPr>
                              <m:t>𝒕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318458FC-9EEC-052C-EB13-CDF8013B02A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86441" y="5248147"/>
                  <a:ext cx="1549832" cy="33965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75171558-97A0-CEA2-B320-634253E6B3FE}"/>
                    </a:ext>
                  </a:extLst>
                </p:cNvPr>
                <p:cNvSpPr/>
                <p:nvPr/>
              </p:nvSpPr>
              <p:spPr>
                <a:xfrm>
                  <a:off x="11236273" y="5248149"/>
                  <a:ext cx="1146875" cy="339649"/>
                </a:xfrm>
                <a:prstGeom prst="rect">
                  <a:avLst/>
                </a:prstGeom>
                <a:solidFill>
                  <a:srgbClr val="B5E299">
                    <a:alpha val="69804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</m:oMath>
                    </m:oMathPara>
                  </a14:m>
                  <a:endParaRPr lang="en-US" i="1" dirty="0">
                    <a:solidFill>
                      <a:srgbClr val="00B050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75171558-97A0-CEA2-B320-634253E6B3F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36273" y="5248149"/>
                  <a:ext cx="1146875" cy="339649"/>
                </a:xfrm>
                <a:prstGeom prst="rect">
                  <a:avLst/>
                </a:prstGeom>
                <a:blipFill>
                  <a:blip r:embed="rId12"/>
                  <a:stretch>
                    <a:fillRect b="-10714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0BCFB598-EB2E-2BFC-E135-B25C6B3599EF}"/>
              </a:ext>
            </a:extLst>
          </p:cNvPr>
          <p:cNvGrpSpPr/>
          <p:nvPr/>
        </p:nvGrpSpPr>
        <p:grpSpPr>
          <a:xfrm>
            <a:off x="6687209" y="5741530"/>
            <a:ext cx="2696707" cy="339652"/>
            <a:chOff x="9686441" y="5741529"/>
            <a:chExt cx="2696707" cy="33965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3E4F99AD-C904-4340-7351-72200364868D}"/>
                    </a:ext>
                  </a:extLst>
                </p:cNvPr>
                <p:cNvSpPr/>
                <p:nvPr/>
              </p:nvSpPr>
              <p:spPr>
                <a:xfrm>
                  <a:off x="9686441" y="5741529"/>
                  <a:ext cx="1549832" cy="339652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b="1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cs typeface="Courier New" panose="02070309020205020404" pitchFamily="49" charset="0"/>
                              </a:rPr>
                            </m:ctrlPr>
                          </m:sSubPr>
                          <m:e>
                            <m:r>
                              <a:rPr lang="en-US" sz="1800" b="1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cs typeface="Courier New" panose="02070309020205020404" pitchFamily="49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1800" b="1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cs typeface="Courier New" panose="02070309020205020404" pitchFamily="49" charset="0"/>
                              </a:rPr>
                              <m:t>𝒕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3E4F99AD-C904-4340-7351-72200364868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86441" y="5741529"/>
                  <a:ext cx="1549832" cy="339652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6688EEB3-B081-91FB-B158-A83C529DD837}"/>
                    </a:ext>
                  </a:extLst>
                </p:cNvPr>
                <p:cNvSpPr/>
                <p:nvPr/>
              </p:nvSpPr>
              <p:spPr>
                <a:xfrm>
                  <a:off x="11236273" y="5741531"/>
                  <a:ext cx="1146875" cy="339649"/>
                </a:xfrm>
                <a:prstGeom prst="rect">
                  <a:avLst/>
                </a:prstGeom>
                <a:solidFill>
                  <a:srgbClr val="83E1FD">
                    <a:alpha val="89804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𝟒</m:t>
                            </m:r>
                          </m:sub>
                        </m:sSub>
                      </m:oMath>
                    </m:oMathPara>
                  </a14:m>
                  <a:endParaRPr lang="en-US" i="1" dirty="0">
                    <a:solidFill>
                      <a:srgbClr val="00B0F0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6688EEB3-B081-91FB-B158-A83C529DD83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36273" y="5741531"/>
                  <a:ext cx="1146875" cy="339649"/>
                </a:xfrm>
                <a:prstGeom prst="rect">
                  <a:avLst/>
                </a:prstGeom>
                <a:blipFill>
                  <a:blip r:embed="rId14"/>
                  <a:stretch>
                    <a:fillRect b="-10714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55035954-75AB-D287-0C3E-B5959943DCBD}"/>
              </a:ext>
            </a:extLst>
          </p:cNvPr>
          <p:cNvGrpSpPr/>
          <p:nvPr/>
        </p:nvGrpSpPr>
        <p:grpSpPr>
          <a:xfrm>
            <a:off x="6687209" y="6234911"/>
            <a:ext cx="2696707" cy="339652"/>
            <a:chOff x="9686441" y="6234910"/>
            <a:chExt cx="2696707" cy="33965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94662FF2-454A-B198-0FD9-4A788E534336}"/>
                    </a:ext>
                  </a:extLst>
                </p:cNvPr>
                <p:cNvSpPr/>
                <p:nvPr/>
              </p:nvSpPr>
              <p:spPr>
                <a:xfrm>
                  <a:off x="9686441" y="6234910"/>
                  <a:ext cx="1549832" cy="339652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b="1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cs typeface="Courier New" panose="02070309020205020404" pitchFamily="49" charset="0"/>
                              </a:rPr>
                            </m:ctrlPr>
                          </m:sSubPr>
                          <m:e>
                            <m:r>
                              <a:rPr lang="en-US" sz="1800" b="1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cs typeface="Courier New" panose="02070309020205020404" pitchFamily="49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1800" b="1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cs typeface="Courier New" panose="02070309020205020404" pitchFamily="49" charset="0"/>
                              </a:rPr>
                              <m:t>𝒕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94662FF2-454A-B198-0FD9-4A788E53433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86441" y="6234910"/>
                  <a:ext cx="1549832" cy="339652"/>
                </a:xfrm>
                <a:prstGeom prst="rect">
                  <a:avLst/>
                </a:prstGeom>
                <a:blipFill>
                  <a:blip r:embed="rId15"/>
                  <a:stretch>
                    <a:fillRect b="-3704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DAE8172C-3447-59D3-C26B-623F0EDEC400}"/>
                    </a:ext>
                  </a:extLst>
                </p:cNvPr>
                <p:cNvSpPr/>
                <p:nvPr/>
              </p:nvSpPr>
              <p:spPr>
                <a:xfrm>
                  <a:off x="11236273" y="6234912"/>
                  <a:ext cx="1146875" cy="339649"/>
                </a:xfrm>
                <a:prstGeom prst="rect">
                  <a:avLst/>
                </a:prstGeom>
                <a:solidFill>
                  <a:srgbClr val="C3D6F3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𝟓</m:t>
                            </m:r>
                          </m:sub>
                        </m:sSub>
                      </m:oMath>
                    </m:oMathPara>
                  </a14:m>
                  <a:endParaRPr lang="en-US" i="1" dirty="0">
                    <a:solidFill>
                      <a:srgbClr val="7030A0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DAE8172C-3447-59D3-C26B-623F0EDEC40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36273" y="6234912"/>
                  <a:ext cx="1146875" cy="339649"/>
                </a:xfrm>
                <a:prstGeom prst="rect">
                  <a:avLst/>
                </a:prstGeom>
                <a:blipFill>
                  <a:blip r:embed="rId16"/>
                  <a:stretch>
                    <a:fillRect b="-14815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1BDA5F6-C0EF-47FA-00B9-67AD1D89A4B1}"/>
                  </a:ext>
                </a:extLst>
              </p:cNvPr>
              <p:cNvSpPr txBox="1"/>
              <p:nvPr/>
            </p:nvSpPr>
            <p:spPr>
              <a:xfrm>
                <a:off x="5995597" y="4083541"/>
                <a:ext cx="871778" cy="258532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8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1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sSubPr>
                        <m:e>
                          <m:r>
                            <a:rPr lang="en-US" sz="1800" b="1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𝒔</m:t>
                          </m:r>
                        </m:e>
                        <m:sub>
                          <m:r>
                            <a:rPr lang="en-US" sz="1800" b="1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>
                  <a:lnSpc>
                    <a:spcPct val="18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1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sSubPr>
                        <m:e>
                          <m:r>
                            <a:rPr lang="en-US" sz="1800" b="1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𝒔</m:t>
                          </m:r>
                        </m:e>
                        <m:sub>
                          <m:r>
                            <a:rPr lang="en-US" sz="1800" b="1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>
                  <a:lnSpc>
                    <a:spcPct val="18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1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sSubPr>
                        <m:e>
                          <m:r>
                            <a:rPr lang="en-US" sz="1800" b="1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𝒔</m:t>
                          </m:r>
                        </m:e>
                        <m:sub>
                          <m:r>
                            <a:rPr lang="en-US" sz="1800" b="1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>
                  <a:lnSpc>
                    <a:spcPct val="18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1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sSubPr>
                        <m:e>
                          <m:r>
                            <a:rPr lang="en-US" sz="1800" b="1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𝒔</m:t>
                          </m:r>
                        </m:e>
                        <m:sub>
                          <m:r>
                            <a:rPr lang="en-US" sz="1800" b="1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>
                  <a:lnSpc>
                    <a:spcPct val="18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1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sSubPr>
                        <m:e>
                          <m:r>
                            <a:rPr lang="en-US" sz="1800" b="1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𝒔</m:t>
                          </m:r>
                        </m:e>
                        <m:sub>
                          <m:r>
                            <a:rPr lang="en-US" sz="1800" b="1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𝟓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1BDA5F6-C0EF-47FA-00B9-67AD1D89A4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5597" y="4083541"/>
                <a:ext cx="871778" cy="2585323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B347ACB9-A335-4D62-6707-E23614710F53}"/>
              </a:ext>
            </a:extLst>
          </p:cNvPr>
          <p:cNvSpPr/>
          <p:nvPr/>
        </p:nvSpPr>
        <p:spPr>
          <a:xfrm rot="5400000">
            <a:off x="8781500" y="4521979"/>
            <a:ext cx="3514972" cy="1013931"/>
          </a:xfrm>
          <a:prstGeom prst="roundRect">
            <a:avLst>
              <a:gd name="adj" fmla="val 32574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accent4">
                    <a:lumMod val="75000"/>
                  </a:schemeClr>
                </a:solidFill>
                <a:latin typeface="Metropolitano Medium" pitchFamily="2" charset="0"/>
                <a:cs typeface="Baloo 2" panose="03080502040302020200" pitchFamily="66" charset="77"/>
              </a:rPr>
              <a:t>LLM / VLM</a:t>
            </a:r>
          </a:p>
          <a:p>
            <a:pPr algn="ctr"/>
            <a:r>
              <a:rPr lang="en-US" sz="2000" dirty="0">
                <a:solidFill>
                  <a:schemeClr val="accent4">
                    <a:lumMod val="75000"/>
                  </a:schemeClr>
                </a:solidFill>
                <a:latin typeface="Metropolitano Medium" pitchFamily="2" charset="0"/>
                <a:cs typeface="Baloo 2" panose="03080502040302020200" pitchFamily="66" charset="77"/>
              </a:rPr>
              <a:t>Single Pass w/ Mask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85A04ABE-B67E-70A5-E2FC-C155C6766137}"/>
              </a:ext>
            </a:extLst>
          </p:cNvPr>
          <p:cNvSpPr/>
          <p:nvPr/>
        </p:nvSpPr>
        <p:spPr>
          <a:xfrm>
            <a:off x="11348579" y="3271456"/>
            <a:ext cx="3634351" cy="3518116"/>
          </a:xfrm>
          <a:prstGeom prst="roundRect">
            <a:avLst>
              <a:gd name="adj" fmla="val 11850"/>
            </a:avLst>
          </a:prstGeom>
          <a:solidFill>
            <a:schemeClr val="bg1"/>
          </a:solidFill>
          <a:ln w="381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3271D6"/>
                </a:solidFill>
                <a:latin typeface="Metropolitano Medium" pitchFamily="2" charset="0"/>
                <a:cs typeface="Baloo 2" panose="03080502040302020200" pitchFamily="66" charset="77"/>
              </a:rPr>
              <a:t>Predicted Logits</a:t>
            </a:r>
          </a:p>
          <a:p>
            <a:pPr algn="ctr"/>
            <a:endParaRPr lang="en-US" sz="2800" dirty="0">
              <a:solidFill>
                <a:srgbClr val="3271D6"/>
              </a:solidFill>
              <a:latin typeface="Metropolitano Medium" pitchFamily="2" charset="0"/>
              <a:cs typeface="Baloo 2" panose="03080502040302020200" pitchFamily="66" charset="77"/>
            </a:endParaRPr>
          </a:p>
          <a:p>
            <a:pPr algn="ctr"/>
            <a:endParaRPr lang="en-US" sz="2800" dirty="0">
              <a:solidFill>
                <a:srgbClr val="3271D6"/>
              </a:solidFill>
              <a:latin typeface="Metropolitano Medium" pitchFamily="2" charset="0"/>
              <a:cs typeface="Baloo 2" panose="03080502040302020200" pitchFamily="66" charset="77"/>
            </a:endParaRPr>
          </a:p>
          <a:p>
            <a:pPr algn="ctr"/>
            <a:endParaRPr lang="en-US" sz="2800" dirty="0">
              <a:solidFill>
                <a:srgbClr val="3271D6"/>
              </a:solidFill>
              <a:latin typeface="Metropolitano Medium" pitchFamily="2" charset="0"/>
              <a:cs typeface="Baloo 2" panose="03080502040302020200" pitchFamily="66" charset="77"/>
            </a:endParaRPr>
          </a:p>
          <a:p>
            <a:pPr algn="ctr"/>
            <a:endParaRPr lang="en-US" sz="2800" dirty="0">
              <a:solidFill>
                <a:srgbClr val="3271D6"/>
              </a:solidFill>
              <a:latin typeface="Metropolitano Medium" pitchFamily="2" charset="0"/>
              <a:cs typeface="Baloo 2" panose="03080502040302020200" pitchFamily="66" charset="77"/>
            </a:endParaRPr>
          </a:p>
          <a:p>
            <a:pPr algn="ctr"/>
            <a:endParaRPr lang="en-US" sz="2800" dirty="0">
              <a:solidFill>
                <a:srgbClr val="3271D6"/>
              </a:solidFill>
              <a:latin typeface="Metropolitano Medium" pitchFamily="2" charset="0"/>
              <a:cs typeface="Baloo 2" panose="03080502040302020200" pitchFamily="66" charset="77"/>
            </a:endParaRPr>
          </a:p>
          <a:p>
            <a:pPr algn="ctr"/>
            <a:endParaRPr lang="en-US" sz="2800" dirty="0">
              <a:solidFill>
                <a:srgbClr val="3271D6"/>
              </a:solidFill>
              <a:latin typeface="Metropolitano Medium" pitchFamily="2" charset="0"/>
              <a:cs typeface="Baloo 2" panose="03080502040302020200" pitchFamily="66" charset="77"/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F8BFFF0-6D02-AD87-BE8F-EED6D400E036}"/>
              </a:ext>
            </a:extLst>
          </p:cNvPr>
          <p:cNvCxnSpPr>
            <a:cxnSpLocks/>
            <a:stCxn id="26" idx="3"/>
            <a:endCxn id="30" idx="2"/>
          </p:cNvCxnSpPr>
          <p:nvPr/>
        </p:nvCxnSpPr>
        <p:spPr>
          <a:xfrm flipV="1">
            <a:off x="9749416" y="5028945"/>
            <a:ext cx="282605" cy="1569"/>
          </a:xfrm>
          <a:prstGeom prst="straightConnector1">
            <a:avLst/>
          </a:prstGeom>
          <a:solidFill>
            <a:schemeClr val="bg1"/>
          </a:solidFill>
          <a:ln w="508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2A1900D9-A8B3-814D-743E-35FC3D3A8370}"/>
              </a:ext>
            </a:extLst>
          </p:cNvPr>
          <p:cNvCxnSpPr>
            <a:cxnSpLocks/>
            <a:stCxn id="30" idx="0"/>
            <a:endCxn id="31" idx="1"/>
          </p:cNvCxnSpPr>
          <p:nvPr/>
        </p:nvCxnSpPr>
        <p:spPr>
          <a:xfrm>
            <a:off x="11045952" y="5028945"/>
            <a:ext cx="302627" cy="1569"/>
          </a:xfrm>
          <a:prstGeom prst="straightConnector1">
            <a:avLst/>
          </a:prstGeom>
          <a:solidFill>
            <a:schemeClr val="bg1"/>
          </a:solidFill>
          <a:ln w="508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9BCB0009-9D5A-52FA-77E0-0C063D27D8CF}"/>
              </a:ext>
            </a:extLst>
          </p:cNvPr>
          <p:cNvCxnSpPr>
            <a:cxnSpLocks/>
          </p:cNvCxnSpPr>
          <p:nvPr/>
        </p:nvCxnSpPr>
        <p:spPr>
          <a:xfrm flipV="1">
            <a:off x="5772810" y="5035639"/>
            <a:ext cx="342255" cy="1"/>
          </a:xfrm>
          <a:prstGeom prst="straightConnector1">
            <a:avLst/>
          </a:prstGeom>
          <a:solidFill>
            <a:schemeClr val="bg1"/>
          </a:solidFill>
          <a:ln w="508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CFF1A197-822A-6F7D-DC64-38DFF689744A}"/>
              </a:ext>
            </a:extLst>
          </p:cNvPr>
          <p:cNvSpPr/>
          <p:nvPr/>
        </p:nvSpPr>
        <p:spPr>
          <a:xfrm>
            <a:off x="13356615" y="4261383"/>
            <a:ext cx="1146875" cy="339649"/>
          </a:xfrm>
          <a:prstGeom prst="rect">
            <a:avLst/>
          </a:prstGeom>
          <a:pattFill prst="wdUpDiag">
            <a:fgClr>
              <a:srgbClr val="FF7D93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i="1" dirty="0">
              <a:solidFill>
                <a:srgbClr val="FF7D93"/>
              </a:solidFill>
              <a:latin typeface="Cambria Math" panose="02040503050406030204" pitchFamily="18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89404A65-6A33-9F54-417A-0C2EAAF2A023}"/>
                  </a:ext>
                </a:extLst>
              </p:cNvPr>
              <p:cNvSpPr txBox="1"/>
              <p:nvPr/>
            </p:nvSpPr>
            <p:spPr>
              <a:xfrm>
                <a:off x="11298278" y="4083540"/>
                <a:ext cx="871778" cy="258532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8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1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sSubPr>
                        <m:e>
                          <m:r>
                            <a:rPr lang="en-US" sz="1800" b="1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𝒑</m:t>
                          </m:r>
                        </m:e>
                        <m:sub>
                          <m:r>
                            <a:rPr lang="en-US" sz="1800" b="1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>
                  <a:lnSpc>
                    <a:spcPct val="18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1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sSubPr>
                        <m:e>
                          <m:r>
                            <a:rPr lang="en-US" sz="1800" b="1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𝒑</m:t>
                          </m:r>
                        </m:e>
                        <m:sub>
                          <m:r>
                            <a:rPr lang="en-US" sz="1800" b="1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>
                  <a:lnSpc>
                    <a:spcPct val="18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1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sSubPr>
                        <m:e>
                          <m:r>
                            <a:rPr lang="en-US" sz="1800" b="1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𝒑</m:t>
                          </m:r>
                        </m:e>
                        <m:sub>
                          <m:r>
                            <a:rPr lang="en-US" sz="1800" b="1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>
                  <a:lnSpc>
                    <a:spcPct val="18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1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sSubPr>
                        <m:e>
                          <m:r>
                            <a:rPr lang="en-US" sz="1800" b="1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𝒑</m:t>
                          </m:r>
                        </m:e>
                        <m:sub>
                          <m:r>
                            <a:rPr lang="en-US" sz="1800" b="1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>
                  <a:lnSpc>
                    <a:spcPct val="18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1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sSubPr>
                        <m:e>
                          <m:r>
                            <a:rPr lang="en-US" sz="1800" b="1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𝒑</m:t>
                          </m:r>
                        </m:e>
                        <m:sub>
                          <m:r>
                            <a:rPr lang="en-US" sz="1800" b="1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𝟓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89404A65-6A33-9F54-417A-0C2EAAF2A0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98278" y="4083540"/>
                <a:ext cx="871778" cy="2585323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Rectangle 76">
            <a:extLst>
              <a:ext uri="{FF2B5EF4-FFF2-40B4-BE49-F238E27FC236}">
                <a16:creationId xmlns:a16="http://schemas.microsoft.com/office/drawing/2014/main" id="{AB1948F6-ED26-8BDC-4685-9537280EF180}"/>
              </a:ext>
            </a:extLst>
          </p:cNvPr>
          <p:cNvSpPr/>
          <p:nvPr/>
        </p:nvSpPr>
        <p:spPr>
          <a:xfrm>
            <a:off x="11983789" y="4261667"/>
            <a:ext cx="1375695" cy="339649"/>
          </a:xfrm>
          <a:prstGeom prst="rect">
            <a:avLst/>
          </a:prstGeom>
          <a:pattFill prst="wdUpDiag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E11C70BC-8496-4844-E3C3-C5CF410E01C3}"/>
              </a:ext>
            </a:extLst>
          </p:cNvPr>
          <p:cNvSpPr/>
          <p:nvPr/>
        </p:nvSpPr>
        <p:spPr>
          <a:xfrm>
            <a:off x="14503490" y="4261384"/>
            <a:ext cx="179051" cy="339648"/>
          </a:xfrm>
          <a:prstGeom prst="rect">
            <a:avLst/>
          </a:prstGeom>
          <a:pattFill prst="wdUpDiag">
            <a:fgClr>
              <a:schemeClr val="bg1">
                <a:lumMod val="7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BB0A1A93-2380-F1A7-DAAA-F7EECEA83B67}"/>
              </a:ext>
            </a:extLst>
          </p:cNvPr>
          <p:cNvGrpSpPr/>
          <p:nvPr/>
        </p:nvGrpSpPr>
        <p:grpSpPr>
          <a:xfrm>
            <a:off x="11983789" y="4754763"/>
            <a:ext cx="2698752" cy="339653"/>
            <a:chOff x="15368865" y="4754762"/>
            <a:chExt cx="2698752" cy="339653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6D3AADDB-C677-1439-88F4-83D7EC997B11}"/>
                </a:ext>
              </a:extLst>
            </p:cNvPr>
            <p:cNvSpPr/>
            <p:nvPr/>
          </p:nvSpPr>
          <p:spPr>
            <a:xfrm>
              <a:off x="16741691" y="4754766"/>
              <a:ext cx="1146875" cy="339649"/>
            </a:xfrm>
            <a:prstGeom prst="rect">
              <a:avLst/>
            </a:prstGeom>
            <a:pattFill prst="wdUpDiag">
              <a:fgClr>
                <a:srgbClr val="FFC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FFC000"/>
                </a:solidFill>
                <a:latin typeface="Cambria Math" panose="02040503050406030204" pitchFamily="18" charset="0"/>
              </a:endParaRP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E525D7C4-1C93-7F45-878A-83FC8782CC0F}"/>
                </a:ext>
              </a:extLst>
            </p:cNvPr>
            <p:cNvSpPr/>
            <p:nvPr/>
          </p:nvSpPr>
          <p:spPr>
            <a:xfrm>
              <a:off x="15368865" y="4754762"/>
              <a:ext cx="1375695" cy="339649"/>
            </a:xfrm>
            <a:prstGeom prst="rect">
              <a:avLst/>
            </a:prstGeom>
            <a:pattFill prst="wdUpDiag">
              <a:fgClr>
                <a:schemeClr val="bg1">
                  <a:lumMod val="8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0C5D88F1-1C60-2535-027D-672FE4AE66D0}"/>
                </a:ext>
              </a:extLst>
            </p:cNvPr>
            <p:cNvSpPr/>
            <p:nvPr/>
          </p:nvSpPr>
          <p:spPr>
            <a:xfrm>
              <a:off x="17888566" y="4754766"/>
              <a:ext cx="179051" cy="339648"/>
            </a:xfrm>
            <a:prstGeom prst="rect">
              <a:avLst/>
            </a:prstGeom>
            <a:pattFill prst="wdUpDiag">
              <a:fgClr>
                <a:schemeClr val="bg1">
                  <a:lumMod val="7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62898FA0-4494-3EBE-CB40-E1112B2618EC}"/>
              </a:ext>
            </a:extLst>
          </p:cNvPr>
          <p:cNvGrpSpPr/>
          <p:nvPr/>
        </p:nvGrpSpPr>
        <p:grpSpPr>
          <a:xfrm>
            <a:off x="11983789" y="5247859"/>
            <a:ext cx="2698752" cy="339940"/>
            <a:chOff x="15368865" y="5247858"/>
            <a:chExt cx="2698752" cy="339940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8CBB4B8F-EC61-DDB8-9A80-CC1EFA21371A}"/>
                </a:ext>
              </a:extLst>
            </p:cNvPr>
            <p:cNvSpPr/>
            <p:nvPr/>
          </p:nvSpPr>
          <p:spPr>
            <a:xfrm>
              <a:off x="16741691" y="5248149"/>
              <a:ext cx="1146875" cy="339649"/>
            </a:xfrm>
            <a:prstGeom prst="rect">
              <a:avLst/>
            </a:prstGeom>
            <a:pattFill prst="wdUpDiag">
              <a:fgClr>
                <a:srgbClr val="B5E299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B050"/>
                </a:solidFill>
                <a:latin typeface="Cambria Math" panose="02040503050406030204" pitchFamily="18" charset="0"/>
              </a:endParaRP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3F683F81-2713-7DB1-E682-E9509341F9C8}"/>
                </a:ext>
              </a:extLst>
            </p:cNvPr>
            <p:cNvSpPr/>
            <p:nvPr/>
          </p:nvSpPr>
          <p:spPr>
            <a:xfrm>
              <a:off x="15368865" y="5247858"/>
              <a:ext cx="1375695" cy="339649"/>
            </a:xfrm>
            <a:prstGeom prst="rect">
              <a:avLst/>
            </a:prstGeom>
            <a:pattFill prst="wdUpDiag">
              <a:fgClr>
                <a:schemeClr val="bg1">
                  <a:lumMod val="8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75496961-D72A-B1A3-E07A-E7E724076762}"/>
                </a:ext>
              </a:extLst>
            </p:cNvPr>
            <p:cNvSpPr/>
            <p:nvPr/>
          </p:nvSpPr>
          <p:spPr>
            <a:xfrm>
              <a:off x="17888566" y="5248148"/>
              <a:ext cx="179051" cy="339648"/>
            </a:xfrm>
            <a:prstGeom prst="rect">
              <a:avLst/>
            </a:prstGeom>
            <a:pattFill prst="wdUpDiag">
              <a:fgClr>
                <a:schemeClr val="bg1">
                  <a:lumMod val="7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7FE86D59-FD3B-01DC-1415-4ECCA8852B8E}"/>
              </a:ext>
            </a:extLst>
          </p:cNvPr>
          <p:cNvGrpSpPr/>
          <p:nvPr/>
        </p:nvGrpSpPr>
        <p:grpSpPr>
          <a:xfrm>
            <a:off x="11983789" y="5736673"/>
            <a:ext cx="2698752" cy="344508"/>
            <a:chOff x="15368865" y="5736672"/>
            <a:chExt cx="2698752" cy="344508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DED08BD3-061A-038E-D528-17F4E5B4FD5F}"/>
                </a:ext>
              </a:extLst>
            </p:cNvPr>
            <p:cNvSpPr/>
            <p:nvPr/>
          </p:nvSpPr>
          <p:spPr>
            <a:xfrm>
              <a:off x="16741691" y="5741531"/>
              <a:ext cx="1146875" cy="339649"/>
            </a:xfrm>
            <a:prstGeom prst="rect">
              <a:avLst/>
            </a:prstGeom>
            <a:pattFill prst="wdUpDiag">
              <a:fgClr>
                <a:srgbClr val="83E1FD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B0F0"/>
                </a:solidFill>
                <a:latin typeface="Cambria Math" panose="02040503050406030204" pitchFamily="18" charset="0"/>
              </a:endParaRP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2FCFADD8-1B91-95F1-3B17-3FDFF2BDFE95}"/>
                </a:ext>
              </a:extLst>
            </p:cNvPr>
            <p:cNvSpPr/>
            <p:nvPr/>
          </p:nvSpPr>
          <p:spPr>
            <a:xfrm>
              <a:off x="15368865" y="5736672"/>
              <a:ext cx="1375695" cy="339649"/>
            </a:xfrm>
            <a:prstGeom prst="rect">
              <a:avLst/>
            </a:prstGeom>
            <a:pattFill prst="wdUpDiag">
              <a:fgClr>
                <a:schemeClr val="bg1">
                  <a:lumMod val="8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E3BED230-48F8-F365-94C0-0FC15C365A99}"/>
                </a:ext>
              </a:extLst>
            </p:cNvPr>
            <p:cNvSpPr/>
            <p:nvPr/>
          </p:nvSpPr>
          <p:spPr>
            <a:xfrm>
              <a:off x="17888566" y="5741530"/>
              <a:ext cx="179051" cy="339648"/>
            </a:xfrm>
            <a:prstGeom prst="rect">
              <a:avLst/>
            </a:prstGeom>
            <a:pattFill prst="wdUpDiag">
              <a:fgClr>
                <a:schemeClr val="bg1">
                  <a:lumMod val="7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61842EFA-6749-EC4A-802F-3199102A71EC}"/>
              </a:ext>
            </a:extLst>
          </p:cNvPr>
          <p:cNvGrpSpPr/>
          <p:nvPr/>
        </p:nvGrpSpPr>
        <p:grpSpPr>
          <a:xfrm>
            <a:off x="11983789" y="6229426"/>
            <a:ext cx="2698752" cy="345136"/>
            <a:chOff x="15368865" y="6229425"/>
            <a:chExt cx="2698752" cy="345136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F50FB231-0E46-3C02-C899-044D417E538B}"/>
                </a:ext>
              </a:extLst>
            </p:cNvPr>
            <p:cNvSpPr/>
            <p:nvPr/>
          </p:nvSpPr>
          <p:spPr>
            <a:xfrm>
              <a:off x="16741691" y="6234912"/>
              <a:ext cx="1146875" cy="339649"/>
            </a:xfrm>
            <a:prstGeom prst="rect">
              <a:avLst/>
            </a:prstGeom>
            <a:pattFill prst="wdUpDiag">
              <a:fgClr>
                <a:srgbClr val="C3D6F3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7030A0"/>
                </a:solidFill>
                <a:latin typeface="Cambria Math" panose="02040503050406030204" pitchFamily="18" charset="0"/>
              </a:endParaRP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A3193090-2C53-AF4A-2184-F26C933FEC0E}"/>
                </a:ext>
              </a:extLst>
            </p:cNvPr>
            <p:cNvSpPr/>
            <p:nvPr/>
          </p:nvSpPr>
          <p:spPr>
            <a:xfrm>
              <a:off x="15368865" y="6229425"/>
              <a:ext cx="1375695" cy="339649"/>
            </a:xfrm>
            <a:prstGeom prst="rect">
              <a:avLst/>
            </a:prstGeom>
            <a:pattFill prst="wdUpDiag">
              <a:fgClr>
                <a:schemeClr val="bg1">
                  <a:lumMod val="8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E32ADB59-8A61-6720-3688-F11C5DDEDE4D}"/>
                </a:ext>
              </a:extLst>
            </p:cNvPr>
            <p:cNvSpPr/>
            <p:nvPr/>
          </p:nvSpPr>
          <p:spPr>
            <a:xfrm>
              <a:off x="17888566" y="6234913"/>
              <a:ext cx="179051" cy="339648"/>
            </a:xfrm>
            <a:prstGeom prst="rect">
              <a:avLst/>
            </a:prstGeom>
            <a:pattFill prst="wdUpDiag">
              <a:fgClr>
                <a:schemeClr val="bg1">
                  <a:lumMod val="7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6CD0BA5A-924A-A582-ADA1-A802D78A3984}"/>
              </a:ext>
            </a:extLst>
          </p:cNvPr>
          <p:cNvGrpSpPr/>
          <p:nvPr/>
        </p:nvGrpSpPr>
        <p:grpSpPr>
          <a:xfrm>
            <a:off x="15906868" y="4982674"/>
            <a:ext cx="2698752" cy="158069"/>
            <a:chOff x="19209200" y="4423188"/>
            <a:chExt cx="2698752" cy="339649"/>
          </a:xfrm>
        </p:grpSpPr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D8863015-CCA1-5302-6AF3-36304F4DA1B3}"/>
                </a:ext>
              </a:extLst>
            </p:cNvPr>
            <p:cNvSpPr/>
            <p:nvPr/>
          </p:nvSpPr>
          <p:spPr>
            <a:xfrm>
              <a:off x="20582026" y="4423188"/>
              <a:ext cx="1146875" cy="339649"/>
            </a:xfrm>
            <a:prstGeom prst="rect">
              <a:avLst/>
            </a:prstGeom>
            <a:pattFill prst="wdUpDiag">
              <a:fgClr>
                <a:srgbClr val="FF7D93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1" dirty="0">
                <a:solidFill>
                  <a:srgbClr val="FF7D93"/>
                </a:solidFill>
                <a:latin typeface="Cambria Math" panose="02040503050406030204" pitchFamily="18" charset="0"/>
                <a:cs typeface="Courier New" panose="02070309020205020404" pitchFamily="49" charset="0"/>
              </a:endParaRPr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96A9AE25-D561-05BA-9A84-9E96A8191D89}"/>
                </a:ext>
              </a:extLst>
            </p:cNvPr>
            <p:cNvSpPr/>
            <p:nvPr/>
          </p:nvSpPr>
          <p:spPr>
            <a:xfrm>
              <a:off x="19209200" y="4423472"/>
              <a:ext cx="1375695" cy="339365"/>
            </a:xfrm>
            <a:prstGeom prst="rect">
              <a:avLst/>
            </a:prstGeom>
            <a:pattFill prst="wdUpDiag">
              <a:fgClr>
                <a:schemeClr val="bg1">
                  <a:lumMod val="8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C327187C-0D4E-FCCC-21F3-8C25781C1E5F}"/>
                </a:ext>
              </a:extLst>
            </p:cNvPr>
            <p:cNvSpPr/>
            <p:nvPr/>
          </p:nvSpPr>
          <p:spPr>
            <a:xfrm>
              <a:off x="21728901" y="4423189"/>
              <a:ext cx="179051" cy="339648"/>
            </a:xfrm>
            <a:prstGeom prst="rect">
              <a:avLst/>
            </a:prstGeom>
            <a:pattFill prst="wdUpDiag">
              <a:fgClr>
                <a:schemeClr val="bg1">
                  <a:lumMod val="7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FB4A35A5-60B0-E3C9-9461-C0B022B09B56}"/>
              </a:ext>
            </a:extLst>
          </p:cNvPr>
          <p:cNvGrpSpPr/>
          <p:nvPr/>
        </p:nvGrpSpPr>
        <p:grpSpPr>
          <a:xfrm>
            <a:off x="15904404" y="5588130"/>
            <a:ext cx="2698752" cy="120051"/>
            <a:chOff x="15368865" y="4754762"/>
            <a:chExt cx="2698752" cy="339653"/>
          </a:xfrm>
        </p:grpSpPr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DF0328CC-C221-3C63-61A6-23B6EDF792C4}"/>
                </a:ext>
              </a:extLst>
            </p:cNvPr>
            <p:cNvSpPr/>
            <p:nvPr/>
          </p:nvSpPr>
          <p:spPr>
            <a:xfrm>
              <a:off x="16741691" y="4754766"/>
              <a:ext cx="1146875" cy="339649"/>
            </a:xfrm>
            <a:prstGeom prst="rect">
              <a:avLst/>
            </a:prstGeom>
            <a:pattFill prst="wdUpDiag">
              <a:fgClr>
                <a:srgbClr val="FFC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FFC000"/>
                </a:solidFill>
                <a:latin typeface="Cambria Math" panose="02040503050406030204" pitchFamily="18" charset="0"/>
              </a:endParaRP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121771CA-424C-53CB-5662-51E7F11F3AEC}"/>
                </a:ext>
              </a:extLst>
            </p:cNvPr>
            <p:cNvSpPr/>
            <p:nvPr/>
          </p:nvSpPr>
          <p:spPr>
            <a:xfrm>
              <a:off x="15368865" y="4754762"/>
              <a:ext cx="1375695" cy="339649"/>
            </a:xfrm>
            <a:prstGeom prst="rect">
              <a:avLst/>
            </a:prstGeom>
            <a:pattFill prst="wdUpDiag">
              <a:fgClr>
                <a:schemeClr val="bg1">
                  <a:lumMod val="8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249A3AF0-DC0F-CB46-F036-D3C2D660B9A3}"/>
                </a:ext>
              </a:extLst>
            </p:cNvPr>
            <p:cNvSpPr/>
            <p:nvPr/>
          </p:nvSpPr>
          <p:spPr>
            <a:xfrm>
              <a:off x="17888566" y="4754766"/>
              <a:ext cx="179051" cy="339648"/>
            </a:xfrm>
            <a:prstGeom prst="rect">
              <a:avLst/>
            </a:prstGeom>
            <a:pattFill prst="wdUpDiag">
              <a:fgClr>
                <a:schemeClr val="bg1">
                  <a:lumMod val="7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542FB629-8FEE-FFA2-E364-C53B29F16262}"/>
              </a:ext>
            </a:extLst>
          </p:cNvPr>
          <p:cNvGrpSpPr/>
          <p:nvPr/>
        </p:nvGrpSpPr>
        <p:grpSpPr>
          <a:xfrm>
            <a:off x="15729862" y="5248764"/>
            <a:ext cx="2696707" cy="339652"/>
            <a:chOff x="9686441" y="4754764"/>
            <a:chExt cx="2696707" cy="33965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7" name="Rectangle 116">
                  <a:extLst>
                    <a:ext uri="{FF2B5EF4-FFF2-40B4-BE49-F238E27FC236}">
                      <a16:creationId xmlns:a16="http://schemas.microsoft.com/office/drawing/2014/main" id="{45C16DC6-1C37-017D-5ACB-0FED1C13E976}"/>
                    </a:ext>
                  </a:extLst>
                </p:cNvPr>
                <p:cNvSpPr/>
                <p:nvPr/>
              </p:nvSpPr>
              <p:spPr>
                <a:xfrm>
                  <a:off x="9686441" y="4754764"/>
                  <a:ext cx="1549832" cy="339652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b="1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cs typeface="Courier New" panose="02070309020205020404" pitchFamily="49" charset="0"/>
                              </a:rPr>
                            </m:ctrlPr>
                          </m:sSubPr>
                          <m:e>
                            <m:r>
                              <a:rPr lang="en-US" sz="1800" b="1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cs typeface="Courier New" panose="02070309020205020404" pitchFamily="49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1800" b="1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cs typeface="Courier New" panose="02070309020205020404" pitchFamily="49" charset="0"/>
                              </a:rPr>
                              <m:t>𝒕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7" name="Rectangle 116">
                  <a:extLst>
                    <a:ext uri="{FF2B5EF4-FFF2-40B4-BE49-F238E27FC236}">
                      <a16:creationId xmlns:a16="http://schemas.microsoft.com/office/drawing/2014/main" id="{45C16DC6-1C37-017D-5ACB-0FED1C13E97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86441" y="4754764"/>
                  <a:ext cx="1549832" cy="339652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8" name="Rectangle 117">
                  <a:extLst>
                    <a:ext uri="{FF2B5EF4-FFF2-40B4-BE49-F238E27FC236}">
                      <a16:creationId xmlns:a16="http://schemas.microsoft.com/office/drawing/2014/main" id="{576A4299-A672-C077-EEF5-B6A4BCDF8B0E}"/>
                    </a:ext>
                  </a:extLst>
                </p:cNvPr>
                <p:cNvSpPr/>
                <p:nvPr/>
              </p:nvSpPr>
              <p:spPr>
                <a:xfrm>
                  <a:off x="11236273" y="4754766"/>
                  <a:ext cx="1146875" cy="339649"/>
                </a:xfrm>
                <a:prstGeom prst="rect">
                  <a:avLst/>
                </a:prstGeom>
                <a:solidFill>
                  <a:srgbClr val="FFC000">
                    <a:alpha val="29804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en-US" i="1" dirty="0">
                    <a:solidFill>
                      <a:srgbClr val="FFC000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18" name="Rectangle 117">
                  <a:extLst>
                    <a:ext uri="{FF2B5EF4-FFF2-40B4-BE49-F238E27FC236}">
                      <a16:creationId xmlns:a16="http://schemas.microsoft.com/office/drawing/2014/main" id="{576A4299-A672-C077-EEF5-B6A4BCDF8B0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36273" y="4754766"/>
                  <a:ext cx="1146875" cy="339649"/>
                </a:xfrm>
                <a:prstGeom prst="rect">
                  <a:avLst/>
                </a:prstGeom>
                <a:blipFill>
                  <a:blip r:embed="rId20"/>
                  <a:stretch>
                    <a:fillRect b="-10714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03BA814A-C542-12D3-5E7D-4FD867BD0AA4}"/>
              </a:ext>
            </a:extLst>
          </p:cNvPr>
          <p:cNvGrpSpPr/>
          <p:nvPr/>
        </p:nvGrpSpPr>
        <p:grpSpPr>
          <a:xfrm>
            <a:off x="15733864" y="5818319"/>
            <a:ext cx="2696707" cy="339652"/>
            <a:chOff x="9686441" y="5248147"/>
            <a:chExt cx="2696707" cy="33965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3" name="Rectangle 122">
                  <a:extLst>
                    <a:ext uri="{FF2B5EF4-FFF2-40B4-BE49-F238E27FC236}">
                      <a16:creationId xmlns:a16="http://schemas.microsoft.com/office/drawing/2014/main" id="{4DBCE21F-52D6-51C1-77AF-0BF62C3E5826}"/>
                    </a:ext>
                  </a:extLst>
                </p:cNvPr>
                <p:cNvSpPr/>
                <p:nvPr/>
              </p:nvSpPr>
              <p:spPr>
                <a:xfrm>
                  <a:off x="9686441" y="5248147"/>
                  <a:ext cx="1549832" cy="339652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b="1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cs typeface="Courier New" panose="02070309020205020404" pitchFamily="49" charset="0"/>
                              </a:rPr>
                            </m:ctrlPr>
                          </m:sSubPr>
                          <m:e>
                            <m:r>
                              <a:rPr lang="en-US" sz="1800" b="1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cs typeface="Courier New" panose="02070309020205020404" pitchFamily="49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1800" b="1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cs typeface="Courier New" panose="02070309020205020404" pitchFamily="49" charset="0"/>
                              </a:rPr>
                              <m:t>𝒕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3" name="Rectangle 122">
                  <a:extLst>
                    <a:ext uri="{FF2B5EF4-FFF2-40B4-BE49-F238E27FC236}">
                      <a16:creationId xmlns:a16="http://schemas.microsoft.com/office/drawing/2014/main" id="{4DBCE21F-52D6-51C1-77AF-0BF62C3E582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86441" y="5248147"/>
                  <a:ext cx="1549832" cy="339652"/>
                </a:xfrm>
                <a:prstGeom prst="rect">
                  <a:avLst/>
                </a:prstGeom>
                <a:blipFill>
                  <a:blip r:embed="rId21"/>
                  <a:stretch>
                    <a:fillRect b="-3571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4" name="Rectangle 123">
                  <a:extLst>
                    <a:ext uri="{FF2B5EF4-FFF2-40B4-BE49-F238E27FC236}">
                      <a16:creationId xmlns:a16="http://schemas.microsoft.com/office/drawing/2014/main" id="{44AB8EF7-C4E0-7321-472A-75F35AC7C9AA}"/>
                    </a:ext>
                  </a:extLst>
                </p:cNvPr>
                <p:cNvSpPr/>
                <p:nvPr/>
              </p:nvSpPr>
              <p:spPr>
                <a:xfrm>
                  <a:off x="11236273" y="5248149"/>
                  <a:ext cx="1146875" cy="339649"/>
                </a:xfrm>
                <a:prstGeom prst="rect">
                  <a:avLst/>
                </a:prstGeom>
                <a:solidFill>
                  <a:srgbClr val="B5E299">
                    <a:alpha val="69804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</m:oMath>
                    </m:oMathPara>
                  </a14:m>
                  <a:endParaRPr lang="en-US" i="1" dirty="0">
                    <a:solidFill>
                      <a:srgbClr val="00B050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24" name="Rectangle 123">
                  <a:extLst>
                    <a:ext uri="{FF2B5EF4-FFF2-40B4-BE49-F238E27FC236}">
                      <a16:creationId xmlns:a16="http://schemas.microsoft.com/office/drawing/2014/main" id="{44AB8EF7-C4E0-7321-472A-75F35AC7C9A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36273" y="5248149"/>
                  <a:ext cx="1146875" cy="339649"/>
                </a:xfrm>
                <a:prstGeom prst="rect">
                  <a:avLst/>
                </a:prstGeom>
                <a:blipFill>
                  <a:blip r:embed="rId22"/>
                  <a:stretch>
                    <a:fillRect b="-14286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65D20903-D76E-95F2-8659-5A2A3F063F55}"/>
              </a:ext>
            </a:extLst>
          </p:cNvPr>
          <p:cNvGrpSpPr/>
          <p:nvPr/>
        </p:nvGrpSpPr>
        <p:grpSpPr>
          <a:xfrm>
            <a:off x="15934320" y="6154722"/>
            <a:ext cx="2698752" cy="117193"/>
            <a:chOff x="15368865" y="5247858"/>
            <a:chExt cx="2698752" cy="339940"/>
          </a:xfrm>
        </p:grpSpPr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9FBA50DE-9107-1EFC-5F4C-AC3117F83158}"/>
                </a:ext>
              </a:extLst>
            </p:cNvPr>
            <p:cNvSpPr/>
            <p:nvPr/>
          </p:nvSpPr>
          <p:spPr>
            <a:xfrm>
              <a:off x="16741691" y="5248149"/>
              <a:ext cx="1146875" cy="339649"/>
            </a:xfrm>
            <a:prstGeom prst="rect">
              <a:avLst/>
            </a:prstGeom>
            <a:pattFill prst="wdUpDiag">
              <a:fgClr>
                <a:srgbClr val="B5E299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B050"/>
                </a:solidFill>
                <a:latin typeface="Cambria Math" panose="02040503050406030204" pitchFamily="18" charset="0"/>
              </a:endParaRPr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E351E49F-A96A-4071-0D2C-1327004A7F44}"/>
                </a:ext>
              </a:extLst>
            </p:cNvPr>
            <p:cNvSpPr/>
            <p:nvPr/>
          </p:nvSpPr>
          <p:spPr>
            <a:xfrm>
              <a:off x="15368865" y="5247858"/>
              <a:ext cx="1375695" cy="339649"/>
            </a:xfrm>
            <a:prstGeom prst="rect">
              <a:avLst/>
            </a:prstGeom>
            <a:pattFill prst="wdUpDiag">
              <a:fgClr>
                <a:schemeClr val="bg1">
                  <a:lumMod val="8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EFCEBCC0-EDC3-E7EF-02F5-51892C63DF22}"/>
                </a:ext>
              </a:extLst>
            </p:cNvPr>
            <p:cNvSpPr/>
            <p:nvPr/>
          </p:nvSpPr>
          <p:spPr>
            <a:xfrm>
              <a:off x="17888566" y="5248148"/>
              <a:ext cx="179051" cy="339648"/>
            </a:xfrm>
            <a:prstGeom prst="rect">
              <a:avLst/>
            </a:prstGeom>
            <a:pattFill prst="wdUpDiag">
              <a:fgClr>
                <a:schemeClr val="bg1">
                  <a:lumMod val="7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39EE5D64-76D3-498F-D600-D8BDA877F634}"/>
              </a:ext>
            </a:extLst>
          </p:cNvPr>
          <p:cNvGrpSpPr/>
          <p:nvPr/>
        </p:nvGrpSpPr>
        <p:grpSpPr>
          <a:xfrm>
            <a:off x="15733864" y="6378805"/>
            <a:ext cx="2696707" cy="339652"/>
            <a:chOff x="9686441" y="5741529"/>
            <a:chExt cx="2696707" cy="33965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0" name="Rectangle 129">
                  <a:extLst>
                    <a:ext uri="{FF2B5EF4-FFF2-40B4-BE49-F238E27FC236}">
                      <a16:creationId xmlns:a16="http://schemas.microsoft.com/office/drawing/2014/main" id="{62054F3D-8293-A177-2B88-88D629D26551}"/>
                    </a:ext>
                  </a:extLst>
                </p:cNvPr>
                <p:cNvSpPr/>
                <p:nvPr/>
              </p:nvSpPr>
              <p:spPr>
                <a:xfrm>
                  <a:off x="9686441" y="5741529"/>
                  <a:ext cx="1549832" cy="339652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b="1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cs typeface="Courier New" panose="02070309020205020404" pitchFamily="49" charset="0"/>
                              </a:rPr>
                            </m:ctrlPr>
                          </m:sSubPr>
                          <m:e>
                            <m:r>
                              <a:rPr lang="en-US" sz="1800" b="1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cs typeface="Courier New" panose="02070309020205020404" pitchFamily="49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1800" b="1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cs typeface="Courier New" panose="02070309020205020404" pitchFamily="49" charset="0"/>
                              </a:rPr>
                              <m:t>𝒕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0" name="Rectangle 129">
                  <a:extLst>
                    <a:ext uri="{FF2B5EF4-FFF2-40B4-BE49-F238E27FC236}">
                      <a16:creationId xmlns:a16="http://schemas.microsoft.com/office/drawing/2014/main" id="{62054F3D-8293-A177-2B88-88D629D2655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86441" y="5741529"/>
                  <a:ext cx="1549832" cy="339652"/>
                </a:xfrm>
                <a:prstGeom prst="rect">
                  <a:avLst/>
                </a:prstGeom>
                <a:blipFill>
                  <a:blip r:embed="rId23"/>
                  <a:stretch>
                    <a:fillRect b="-3704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1" name="Rectangle 130">
                  <a:extLst>
                    <a:ext uri="{FF2B5EF4-FFF2-40B4-BE49-F238E27FC236}">
                      <a16:creationId xmlns:a16="http://schemas.microsoft.com/office/drawing/2014/main" id="{A528BAF7-179E-EB02-0227-AE3974E0C0DC}"/>
                    </a:ext>
                  </a:extLst>
                </p:cNvPr>
                <p:cNvSpPr/>
                <p:nvPr/>
              </p:nvSpPr>
              <p:spPr>
                <a:xfrm>
                  <a:off x="11236273" y="5741531"/>
                  <a:ext cx="1146875" cy="339649"/>
                </a:xfrm>
                <a:prstGeom prst="rect">
                  <a:avLst/>
                </a:prstGeom>
                <a:solidFill>
                  <a:srgbClr val="83E1FD">
                    <a:alpha val="89804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𝟒</m:t>
                            </m:r>
                          </m:sub>
                        </m:sSub>
                      </m:oMath>
                    </m:oMathPara>
                  </a14:m>
                  <a:endParaRPr lang="en-US" i="1" dirty="0">
                    <a:solidFill>
                      <a:srgbClr val="00B0F0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31" name="Rectangle 130">
                  <a:extLst>
                    <a:ext uri="{FF2B5EF4-FFF2-40B4-BE49-F238E27FC236}">
                      <a16:creationId xmlns:a16="http://schemas.microsoft.com/office/drawing/2014/main" id="{A528BAF7-179E-EB02-0227-AE3974E0C0D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36273" y="5741531"/>
                  <a:ext cx="1146875" cy="339649"/>
                </a:xfrm>
                <a:prstGeom prst="rect">
                  <a:avLst/>
                </a:prstGeom>
                <a:blipFill>
                  <a:blip r:embed="rId24"/>
                  <a:stretch>
                    <a:fillRect b="-14815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E623C265-3895-2202-1B4B-1FF39CE9937D}"/>
              </a:ext>
            </a:extLst>
          </p:cNvPr>
          <p:cNvGrpSpPr/>
          <p:nvPr/>
        </p:nvGrpSpPr>
        <p:grpSpPr>
          <a:xfrm>
            <a:off x="15934320" y="6715205"/>
            <a:ext cx="2698752" cy="120733"/>
            <a:chOff x="15368865" y="5736672"/>
            <a:chExt cx="2698752" cy="344508"/>
          </a:xfrm>
        </p:grpSpPr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52139BBE-0518-2311-7054-C99F40CBDB77}"/>
                </a:ext>
              </a:extLst>
            </p:cNvPr>
            <p:cNvSpPr/>
            <p:nvPr/>
          </p:nvSpPr>
          <p:spPr>
            <a:xfrm>
              <a:off x="16741691" y="5741531"/>
              <a:ext cx="1146875" cy="339649"/>
            </a:xfrm>
            <a:prstGeom prst="rect">
              <a:avLst/>
            </a:prstGeom>
            <a:pattFill prst="wdUpDiag">
              <a:fgClr>
                <a:srgbClr val="83E1FD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B0F0"/>
                </a:solidFill>
                <a:latin typeface="Cambria Math" panose="02040503050406030204" pitchFamily="18" charset="0"/>
              </a:endParaRPr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9E591428-ADB5-2609-F3D0-E17D468FDC21}"/>
                </a:ext>
              </a:extLst>
            </p:cNvPr>
            <p:cNvSpPr/>
            <p:nvPr/>
          </p:nvSpPr>
          <p:spPr>
            <a:xfrm>
              <a:off x="15368865" y="5736672"/>
              <a:ext cx="1375695" cy="339649"/>
            </a:xfrm>
            <a:prstGeom prst="rect">
              <a:avLst/>
            </a:prstGeom>
            <a:pattFill prst="wdUpDiag">
              <a:fgClr>
                <a:schemeClr val="bg1">
                  <a:lumMod val="8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BC6F506F-C0E3-ECCB-010F-2D9BA9C77521}"/>
                </a:ext>
              </a:extLst>
            </p:cNvPr>
            <p:cNvSpPr/>
            <p:nvPr/>
          </p:nvSpPr>
          <p:spPr>
            <a:xfrm>
              <a:off x="17888566" y="5741530"/>
              <a:ext cx="179051" cy="339648"/>
            </a:xfrm>
            <a:prstGeom prst="rect">
              <a:avLst/>
            </a:prstGeom>
            <a:pattFill prst="wdUpDiag">
              <a:fgClr>
                <a:schemeClr val="bg1">
                  <a:lumMod val="7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E820AD38-F0EE-7532-89E0-11EF3B2F8925}"/>
                  </a:ext>
                </a:extLst>
              </p:cNvPr>
              <p:cNvSpPr txBox="1"/>
              <p:nvPr/>
            </p:nvSpPr>
            <p:spPr>
              <a:xfrm>
                <a:off x="15267221" y="3471434"/>
                <a:ext cx="3769774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rgbClr val="3271D6"/>
                    </a:solidFill>
                    <a:latin typeface="Metropolitano Medium" pitchFamily="2" charset="0"/>
                    <a:cs typeface="Baloo 2" panose="03080502040302020200" pitchFamily="66" charset="77"/>
                  </a:rPr>
                  <a:t>Cross Entropy Error</a:t>
                </a:r>
              </a:p>
              <a:p>
                <a:pPr algn="ctr"/>
                <a:r>
                  <a:rPr lang="en-US" sz="2400" dirty="0">
                    <a:solidFill>
                      <a:srgbClr val="3271D6"/>
                    </a:solidFill>
                    <a:latin typeface="Metropolitano Medium" pitchFamily="2" charset="0"/>
                    <a:cs typeface="Baloo 2" panose="03080502040302020200" pitchFamily="66" charset="77"/>
                  </a:rPr>
                  <a:t>only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3271D6"/>
                            </a:solidFill>
                            <a:latin typeface="Cambria Math" panose="02040503050406030204" pitchFamily="18" charset="0"/>
                            <a:cs typeface="Baloo 2" panose="03080502040302020200" pitchFamily="66" charset="77"/>
                          </a:rPr>
                        </m:ctrlPr>
                      </m:sSubPr>
                      <m:e>
                        <m:r>
                          <a:rPr lang="en-US" sz="2400">
                            <a:solidFill>
                              <a:srgbClr val="3271D6"/>
                            </a:solidFill>
                            <a:latin typeface="Cambria Math" panose="02040503050406030204" pitchFamily="18" charset="0"/>
                            <a:cs typeface="Baloo 2" panose="03080502040302020200" pitchFamily="66" charset="77"/>
                          </a:rPr>
                          <m:t>𝒚</m:t>
                        </m:r>
                      </m:e>
                      <m:sub>
                        <m:r>
                          <a:rPr lang="en-US" sz="2400">
                            <a:solidFill>
                              <a:srgbClr val="3271D6"/>
                            </a:solidFill>
                            <a:latin typeface="Cambria Math" panose="02040503050406030204" pitchFamily="18" charset="0"/>
                            <a:cs typeface="Baloo 2" panose="03080502040302020200" pitchFamily="66" charset="77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3271D6"/>
                    </a:solidFill>
                    <a:latin typeface="Metropolitano Medium" pitchFamily="2" charset="0"/>
                    <a:cs typeface="Baloo 2" panose="03080502040302020200" pitchFamily="66" charset="77"/>
                  </a:rPr>
                  <a:t> </a:t>
                </a:r>
              </a:p>
            </p:txBody>
          </p:sp>
        </mc:Choice>
        <mc:Fallback xmlns="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E820AD38-F0EE-7532-89E0-11EF3B2F89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67221" y="3471434"/>
                <a:ext cx="3769774" cy="830997"/>
              </a:xfrm>
              <a:prstGeom prst="rect">
                <a:avLst/>
              </a:prstGeom>
              <a:blipFill>
                <a:blip r:embed="rId25"/>
                <a:stretch>
                  <a:fillRect t="-6061"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8" name="Group 137">
            <a:extLst>
              <a:ext uri="{FF2B5EF4-FFF2-40B4-BE49-F238E27FC236}">
                <a16:creationId xmlns:a16="http://schemas.microsoft.com/office/drawing/2014/main" id="{AFE131B2-72F2-BF0A-F1F1-E2A7513CB80A}"/>
              </a:ext>
            </a:extLst>
          </p:cNvPr>
          <p:cNvGrpSpPr/>
          <p:nvPr/>
        </p:nvGrpSpPr>
        <p:grpSpPr>
          <a:xfrm>
            <a:off x="15738339" y="6950259"/>
            <a:ext cx="2696707" cy="339652"/>
            <a:chOff x="9686441" y="6234910"/>
            <a:chExt cx="2696707" cy="33965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9" name="Rectangle 138">
                  <a:extLst>
                    <a:ext uri="{FF2B5EF4-FFF2-40B4-BE49-F238E27FC236}">
                      <a16:creationId xmlns:a16="http://schemas.microsoft.com/office/drawing/2014/main" id="{DF094074-8B2F-C5AE-3A6A-37E4BE8913F5}"/>
                    </a:ext>
                  </a:extLst>
                </p:cNvPr>
                <p:cNvSpPr/>
                <p:nvPr/>
              </p:nvSpPr>
              <p:spPr>
                <a:xfrm>
                  <a:off x="9686441" y="6234910"/>
                  <a:ext cx="1549832" cy="339652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b="1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cs typeface="Courier New" panose="02070309020205020404" pitchFamily="49" charset="0"/>
                              </a:rPr>
                            </m:ctrlPr>
                          </m:sSubPr>
                          <m:e>
                            <m:r>
                              <a:rPr lang="en-US" sz="1800" b="1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cs typeface="Courier New" panose="02070309020205020404" pitchFamily="49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1800" b="1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cs typeface="Courier New" panose="02070309020205020404" pitchFamily="49" charset="0"/>
                              </a:rPr>
                              <m:t>𝒕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9" name="Rectangle 138">
                  <a:extLst>
                    <a:ext uri="{FF2B5EF4-FFF2-40B4-BE49-F238E27FC236}">
                      <a16:creationId xmlns:a16="http://schemas.microsoft.com/office/drawing/2014/main" id="{DF094074-8B2F-C5AE-3A6A-37E4BE8913F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86441" y="6234910"/>
                  <a:ext cx="1549832" cy="339652"/>
                </a:xfrm>
                <a:prstGeom prst="rect">
                  <a:avLst/>
                </a:prstGeom>
                <a:blipFill>
                  <a:blip r:embed="rId26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0" name="Rectangle 139">
                  <a:extLst>
                    <a:ext uri="{FF2B5EF4-FFF2-40B4-BE49-F238E27FC236}">
                      <a16:creationId xmlns:a16="http://schemas.microsoft.com/office/drawing/2014/main" id="{8576C4FE-BB2C-D353-C423-9F411D01D5E6}"/>
                    </a:ext>
                  </a:extLst>
                </p:cNvPr>
                <p:cNvSpPr/>
                <p:nvPr/>
              </p:nvSpPr>
              <p:spPr>
                <a:xfrm>
                  <a:off x="11236273" y="6234912"/>
                  <a:ext cx="1146875" cy="339649"/>
                </a:xfrm>
                <a:prstGeom prst="rect">
                  <a:avLst/>
                </a:prstGeom>
                <a:solidFill>
                  <a:srgbClr val="C3D6F3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𝟓</m:t>
                            </m:r>
                          </m:sub>
                        </m:sSub>
                      </m:oMath>
                    </m:oMathPara>
                  </a14:m>
                  <a:endParaRPr lang="en-US" i="1" dirty="0">
                    <a:solidFill>
                      <a:srgbClr val="7030A0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40" name="Rectangle 139">
                  <a:extLst>
                    <a:ext uri="{FF2B5EF4-FFF2-40B4-BE49-F238E27FC236}">
                      <a16:creationId xmlns:a16="http://schemas.microsoft.com/office/drawing/2014/main" id="{8576C4FE-BB2C-D353-C423-9F411D01D5E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36273" y="6234912"/>
                  <a:ext cx="1146875" cy="339649"/>
                </a:xfrm>
                <a:prstGeom prst="rect">
                  <a:avLst/>
                </a:prstGeom>
                <a:blipFill>
                  <a:blip r:embed="rId27"/>
                  <a:stretch>
                    <a:fillRect b="-10714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5B04156F-5DF9-9C56-CAFC-01AC2A1CC047}"/>
              </a:ext>
            </a:extLst>
          </p:cNvPr>
          <p:cNvGrpSpPr/>
          <p:nvPr/>
        </p:nvGrpSpPr>
        <p:grpSpPr>
          <a:xfrm>
            <a:off x="15927854" y="7282818"/>
            <a:ext cx="2698752" cy="122684"/>
            <a:chOff x="15368865" y="6229425"/>
            <a:chExt cx="2698752" cy="345136"/>
          </a:xfrm>
        </p:grpSpPr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CDD38E53-0DC3-4634-14C8-C7A73BF7519A}"/>
                </a:ext>
              </a:extLst>
            </p:cNvPr>
            <p:cNvSpPr/>
            <p:nvPr/>
          </p:nvSpPr>
          <p:spPr>
            <a:xfrm>
              <a:off x="16741691" y="6234912"/>
              <a:ext cx="1146875" cy="339649"/>
            </a:xfrm>
            <a:prstGeom prst="rect">
              <a:avLst/>
            </a:prstGeom>
            <a:pattFill prst="wdUpDiag">
              <a:fgClr>
                <a:srgbClr val="C3D6F3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7030A0"/>
                </a:solidFill>
                <a:latin typeface="Cambria Math" panose="02040503050406030204" pitchFamily="18" charset="0"/>
              </a:endParaRPr>
            </a:p>
          </p:txBody>
        </p: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1F43C217-BB99-AA2E-7A69-5B2FC21EBB93}"/>
                </a:ext>
              </a:extLst>
            </p:cNvPr>
            <p:cNvSpPr/>
            <p:nvPr/>
          </p:nvSpPr>
          <p:spPr>
            <a:xfrm>
              <a:off x="15368865" y="6229425"/>
              <a:ext cx="1375695" cy="339649"/>
            </a:xfrm>
            <a:prstGeom prst="rect">
              <a:avLst/>
            </a:prstGeom>
            <a:pattFill prst="wdUpDiag">
              <a:fgClr>
                <a:schemeClr val="bg1">
                  <a:lumMod val="8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CB39EB3C-5576-2C77-5EF3-BD6BFB5B3817}"/>
                </a:ext>
              </a:extLst>
            </p:cNvPr>
            <p:cNvSpPr/>
            <p:nvPr/>
          </p:nvSpPr>
          <p:spPr>
            <a:xfrm>
              <a:off x="17888566" y="6234913"/>
              <a:ext cx="179051" cy="339648"/>
            </a:xfrm>
            <a:prstGeom prst="rect">
              <a:avLst/>
            </a:prstGeom>
            <a:pattFill prst="wdUpDiag">
              <a:fgClr>
                <a:schemeClr val="bg1">
                  <a:lumMod val="7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53EC43DF-6EC7-D493-9062-AB4685391765}"/>
              </a:ext>
            </a:extLst>
          </p:cNvPr>
          <p:cNvCxnSpPr>
            <a:cxnSpLocks/>
            <a:stCxn id="31" idx="3"/>
          </p:cNvCxnSpPr>
          <p:nvPr/>
        </p:nvCxnSpPr>
        <p:spPr>
          <a:xfrm>
            <a:off x="14982930" y="5030514"/>
            <a:ext cx="319183" cy="5125"/>
          </a:xfrm>
          <a:prstGeom prst="straightConnector1">
            <a:avLst/>
          </a:prstGeom>
          <a:solidFill>
            <a:schemeClr val="bg1"/>
          </a:solidFill>
          <a:ln w="508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51" name="Elbow Connector 150">
            <a:extLst>
              <a:ext uri="{FF2B5EF4-FFF2-40B4-BE49-F238E27FC236}">
                <a16:creationId xmlns:a16="http://schemas.microsoft.com/office/drawing/2014/main" id="{5FDBF1DE-0A20-F5FE-362F-1FBB83CDE274}"/>
              </a:ext>
            </a:extLst>
          </p:cNvPr>
          <p:cNvCxnSpPr>
            <a:cxnSpLocks/>
            <a:stCxn id="26" idx="2"/>
          </p:cNvCxnSpPr>
          <p:nvPr/>
        </p:nvCxnSpPr>
        <p:spPr>
          <a:xfrm rot="16200000" flipH="1">
            <a:off x="11449366" y="3272447"/>
            <a:ext cx="300731" cy="7334980"/>
          </a:xfrm>
          <a:prstGeom prst="bentConnector2">
            <a:avLst/>
          </a:prstGeom>
          <a:solidFill>
            <a:schemeClr val="bg1"/>
          </a:solidFill>
          <a:ln w="508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8F8A83BD-9ACF-6D5B-679C-A8E3582DDD22}"/>
              </a:ext>
            </a:extLst>
          </p:cNvPr>
          <p:cNvCxnSpPr>
            <a:cxnSpLocks/>
          </p:cNvCxnSpPr>
          <p:nvPr/>
        </p:nvCxnSpPr>
        <p:spPr>
          <a:xfrm flipV="1">
            <a:off x="17004763" y="4454561"/>
            <a:ext cx="282605" cy="1569"/>
          </a:xfrm>
          <a:prstGeom prst="straightConnector1">
            <a:avLst/>
          </a:prstGeom>
          <a:solidFill>
            <a:schemeClr val="bg1"/>
          </a:solidFill>
          <a:ln w="50800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72898454-DA68-5984-C084-6E06EC5436AD}"/>
              </a:ext>
            </a:extLst>
          </p:cNvPr>
          <p:cNvCxnSpPr>
            <a:cxnSpLocks/>
          </p:cNvCxnSpPr>
          <p:nvPr/>
        </p:nvCxnSpPr>
        <p:spPr>
          <a:xfrm flipH="1">
            <a:off x="18430571" y="4454561"/>
            <a:ext cx="283464" cy="0"/>
          </a:xfrm>
          <a:prstGeom prst="straightConnector1">
            <a:avLst/>
          </a:prstGeom>
          <a:solidFill>
            <a:schemeClr val="bg1"/>
          </a:solidFill>
          <a:ln w="50800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31397A82-78E5-7123-2EE5-400A72DB5445}"/>
              </a:ext>
            </a:extLst>
          </p:cNvPr>
          <p:cNvCxnSpPr>
            <a:cxnSpLocks/>
          </p:cNvCxnSpPr>
          <p:nvPr/>
        </p:nvCxnSpPr>
        <p:spPr>
          <a:xfrm>
            <a:off x="17283696" y="4234133"/>
            <a:ext cx="16363" cy="3183502"/>
          </a:xfrm>
          <a:prstGeom prst="line">
            <a:avLst/>
          </a:prstGeom>
          <a:ln w="38100">
            <a:solidFill>
              <a:schemeClr val="accent5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2E70F55D-B423-1215-C985-985E103CCB9C}"/>
              </a:ext>
            </a:extLst>
          </p:cNvPr>
          <p:cNvCxnSpPr>
            <a:cxnSpLocks/>
          </p:cNvCxnSpPr>
          <p:nvPr/>
        </p:nvCxnSpPr>
        <p:spPr>
          <a:xfrm>
            <a:off x="18427741" y="4234133"/>
            <a:ext cx="26280" cy="3183502"/>
          </a:xfrm>
          <a:prstGeom prst="line">
            <a:avLst/>
          </a:prstGeom>
          <a:ln w="38100">
            <a:solidFill>
              <a:schemeClr val="accent5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4" name="TextBox 203">
                <a:extLst>
                  <a:ext uri="{FF2B5EF4-FFF2-40B4-BE49-F238E27FC236}">
                    <a16:creationId xmlns:a16="http://schemas.microsoft.com/office/drawing/2014/main" id="{2F9620CE-7247-FB08-D4C1-080E1DB91A3D}"/>
                  </a:ext>
                </a:extLst>
              </p:cNvPr>
              <p:cNvSpPr txBox="1"/>
              <p:nvPr/>
            </p:nvSpPr>
            <p:spPr>
              <a:xfrm>
                <a:off x="19561526" y="3761695"/>
                <a:ext cx="122169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3271D6"/>
                              </a:solidFill>
                              <a:latin typeface="Cambria Math" panose="02040503050406030204" pitchFamily="18" charset="0"/>
                              <a:cs typeface="Baloo 2" panose="03080502040302020200" pitchFamily="66" charset="77"/>
                            </a:rPr>
                          </m:ctrlPr>
                        </m:sSubPr>
                        <m:e>
                          <m:r>
                            <a:rPr lang="en-US">
                              <a:solidFill>
                                <a:srgbClr val="3271D6"/>
                              </a:solidFill>
                              <a:latin typeface="Cambria Math" panose="02040503050406030204" pitchFamily="18" charset="0"/>
                              <a:cs typeface="Baloo 2" panose="03080502040302020200" pitchFamily="66" charset="77"/>
                            </a:rPr>
                            <m:t>𝒚</m:t>
                          </m:r>
                        </m:e>
                        <m:sub>
                          <m:r>
                            <a:rPr lang="en-US">
                              <a:solidFill>
                                <a:srgbClr val="3271D6"/>
                              </a:solidFill>
                              <a:latin typeface="Cambria Math" panose="02040503050406030204" pitchFamily="18" charset="0"/>
                              <a:cs typeface="Baloo 2" panose="03080502040302020200" pitchFamily="66" charset="77"/>
                            </a:rPr>
                            <m:t>𝒊</m:t>
                          </m:r>
                        </m:sub>
                      </m:sSub>
                      <m:r>
                        <a:rPr lang="en-US" i="1" smtClean="0">
                          <a:solidFill>
                            <a:srgbClr val="3271D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Baloo 2" panose="03080502040302020200" pitchFamily="66" charset="77"/>
                        </a:rPr>
                        <m:t>∈</m:t>
                      </m:r>
                      <m:r>
                        <a:rPr lang="en-US" b="0" i="1" smtClean="0">
                          <a:solidFill>
                            <a:srgbClr val="3271D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Baloo 2" panose="03080502040302020200" pitchFamily="66" charset="77"/>
                        </a:rPr>
                        <m:t>𝑌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4" name="TextBox 203">
                <a:extLst>
                  <a:ext uri="{FF2B5EF4-FFF2-40B4-BE49-F238E27FC236}">
                    <a16:creationId xmlns:a16="http://schemas.microsoft.com/office/drawing/2014/main" id="{2F9620CE-7247-FB08-D4C1-080E1DB91A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61526" y="3761695"/>
                <a:ext cx="1221698" cy="369332"/>
              </a:xfrm>
              <a:prstGeom prst="rect">
                <a:avLst/>
              </a:prstGeom>
              <a:blipFill>
                <a:blip r:embed="rId28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7E4AB483-2082-EABF-BEF5-E9189D787C7A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18922828" y="4766845"/>
            <a:ext cx="288708" cy="0"/>
          </a:xfrm>
          <a:prstGeom prst="straightConnector1">
            <a:avLst/>
          </a:prstGeom>
          <a:solidFill>
            <a:schemeClr val="bg1"/>
          </a:solidFill>
          <a:ln w="508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61" name="Rounded Rectangle 60">
            <a:extLst>
              <a:ext uri="{FF2B5EF4-FFF2-40B4-BE49-F238E27FC236}">
                <a16:creationId xmlns:a16="http://schemas.microsoft.com/office/drawing/2014/main" id="{12B1A148-0AA0-9343-9EDF-D5A1CF2583D8}"/>
              </a:ext>
            </a:extLst>
          </p:cNvPr>
          <p:cNvSpPr/>
          <p:nvPr/>
        </p:nvSpPr>
        <p:spPr>
          <a:xfrm>
            <a:off x="19211535" y="6602190"/>
            <a:ext cx="3243729" cy="988530"/>
          </a:xfrm>
          <a:prstGeom prst="roundRect">
            <a:avLst>
              <a:gd name="adj" fmla="val 24546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Metropolitano" pitchFamily="2" charset="0"/>
            </a:endParaRPr>
          </a:p>
          <a:p>
            <a:pPr algn="ctr"/>
            <a:r>
              <a:rPr lang="en-US" dirty="0">
                <a:solidFill>
                  <a:schemeClr val="tx1"/>
                </a:solidFill>
                <a:latin typeface="Metropolitano" pitchFamily="2" charset="0"/>
              </a:rPr>
              <a:t>	</a:t>
            </a: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5D2142C9-1FF9-113F-E8DE-8315DF69A99E}"/>
              </a:ext>
            </a:extLst>
          </p:cNvPr>
          <p:cNvGrpSpPr/>
          <p:nvPr/>
        </p:nvGrpSpPr>
        <p:grpSpPr>
          <a:xfrm>
            <a:off x="19254710" y="6754611"/>
            <a:ext cx="683688" cy="683688"/>
            <a:chOff x="15436495" y="12595081"/>
            <a:chExt cx="683688" cy="683688"/>
          </a:xfrm>
        </p:grpSpPr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9A8B9D00-E9FF-473B-4480-DA4E850C14C2}"/>
                </a:ext>
              </a:extLst>
            </p:cNvPr>
            <p:cNvSpPr/>
            <p:nvPr/>
          </p:nvSpPr>
          <p:spPr>
            <a:xfrm>
              <a:off x="15441343" y="12604778"/>
              <a:ext cx="673991" cy="67399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8" name="Picture 14" descr="Robot rounded icon by Friconix (fi-ctluxl-robot-rounded) thin,line,up,circle ,rounded,robot,robotics,face,robot-rounded">
              <a:extLst>
                <a:ext uri="{FF2B5EF4-FFF2-40B4-BE49-F238E27FC236}">
                  <a16:creationId xmlns:a16="http://schemas.microsoft.com/office/drawing/2014/main" id="{699CFA12-6059-CE7A-DB97-545C34136E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436495" y="12595081"/>
              <a:ext cx="683688" cy="6836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F9C3BD05-3671-7F54-647F-3AFC07A4EBA3}"/>
              </a:ext>
            </a:extLst>
          </p:cNvPr>
          <p:cNvSpPr txBox="1"/>
          <p:nvPr/>
        </p:nvSpPr>
        <p:spPr>
          <a:xfrm>
            <a:off x="19932135" y="6911789"/>
            <a:ext cx="25812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Metropolitano" pitchFamily="2" charset="0"/>
              </a:rPr>
              <a:t>C is cleaning dishes </a:t>
            </a:r>
            <a:endParaRPr lang="en-US" dirty="0"/>
          </a:p>
        </p:txBody>
      </p:sp>
      <p:grpSp>
        <p:nvGrpSpPr>
          <p:cNvPr id="93" name="Group 92">
            <a:extLst>
              <a:ext uri="{FF2B5EF4-FFF2-40B4-BE49-F238E27FC236}">
                <a16:creationId xmlns:a16="http://schemas.microsoft.com/office/drawing/2014/main" id="{E792C34E-5C3C-5FAB-2812-055B4962BC77}"/>
              </a:ext>
            </a:extLst>
          </p:cNvPr>
          <p:cNvGrpSpPr/>
          <p:nvPr/>
        </p:nvGrpSpPr>
        <p:grpSpPr>
          <a:xfrm>
            <a:off x="19450399" y="4265984"/>
            <a:ext cx="2889930" cy="1755118"/>
            <a:chOff x="19450399" y="4037466"/>
            <a:chExt cx="2889930" cy="175511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5" name="TextBox 174">
                  <a:extLst>
                    <a:ext uri="{FF2B5EF4-FFF2-40B4-BE49-F238E27FC236}">
                      <a16:creationId xmlns:a16="http://schemas.microsoft.com/office/drawing/2014/main" id="{11F7969C-E644-F749-F19C-A115E8419769}"/>
                    </a:ext>
                  </a:extLst>
                </p:cNvPr>
                <p:cNvSpPr txBox="1"/>
                <p:nvPr/>
              </p:nvSpPr>
              <p:spPr>
                <a:xfrm>
                  <a:off x="19450399" y="4037466"/>
                  <a:ext cx="616226" cy="175432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2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b="1" i="1" smtClean="0">
                                <a:solidFill>
                                  <a:srgbClr val="FF7D93"/>
                                </a:solidFill>
                                <a:latin typeface="Cambria Math" panose="02040503050406030204" pitchFamily="18" charset="0"/>
                                <a:cs typeface="Courier New" panose="02070309020205020404" pitchFamily="49" charset="0"/>
                              </a:rPr>
                            </m:ctrlPr>
                          </m:sSubPr>
                          <m:e>
                            <m:r>
                              <a:rPr lang="en-US" sz="1800" b="1" i="1" smtClean="0">
                                <a:solidFill>
                                  <a:srgbClr val="FF7D93"/>
                                </a:solidFill>
                                <a:latin typeface="Cambria Math" panose="02040503050406030204" pitchFamily="18" charset="0"/>
                                <a:cs typeface="Courier New" panose="02070309020205020404" pitchFamily="49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sz="1800" b="1" i="1">
                                <a:solidFill>
                                  <a:srgbClr val="FF7D93"/>
                                </a:solidFill>
                                <a:latin typeface="Cambria Math" panose="02040503050406030204" pitchFamily="18" charset="0"/>
                                <a:cs typeface="Courier New" panose="02070309020205020404" pitchFamily="49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  <a:p>
                  <a:pPr>
                    <a:lnSpc>
                      <a:spcPct val="12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en-US" i="1" dirty="0">
                    <a:solidFill>
                      <a:srgbClr val="FFC000"/>
                    </a:solidFill>
                    <a:latin typeface="Cambria Math" panose="02040503050406030204" pitchFamily="18" charset="0"/>
                  </a:endParaRPr>
                </a:p>
                <a:p>
                  <a:pPr>
                    <a:lnSpc>
                      <a:spcPct val="12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</m:oMath>
                    </m:oMathPara>
                  </a14:m>
                  <a:endParaRPr lang="en-US" i="1" dirty="0">
                    <a:solidFill>
                      <a:srgbClr val="00B050"/>
                    </a:solidFill>
                    <a:latin typeface="Cambria Math" panose="02040503050406030204" pitchFamily="18" charset="0"/>
                  </a:endParaRPr>
                </a:p>
                <a:p>
                  <a:pPr>
                    <a:lnSpc>
                      <a:spcPct val="12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𝟒</m:t>
                            </m:r>
                          </m:sub>
                        </m:sSub>
                      </m:oMath>
                    </m:oMathPara>
                  </a14:m>
                  <a:endParaRPr lang="en-US" i="1" dirty="0">
                    <a:solidFill>
                      <a:srgbClr val="00B0F0"/>
                    </a:solidFill>
                    <a:latin typeface="Cambria Math" panose="02040503050406030204" pitchFamily="18" charset="0"/>
                  </a:endParaRPr>
                </a:p>
                <a:p>
                  <a:pPr>
                    <a:lnSpc>
                      <a:spcPct val="12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𝟓</m:t>
                            </m:r>
                          </m:sub>
                        </m:sSub>
                      </m:oMath>
                    </m:oMathPara>
                  </a14:m>
                  <a:endParaRPr lang="en-US" i="1" dirty="0">
                    <a:solidFill>
                      <a:srgbClr val="7030A0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75" name="TextBox 174">
                  <a:extLst>
                    <a:ext uri="{FF2B5EF4-FFF2-40B4-BE49-F238E27FC236}">
                      <a16:creationId xmlns:a16="http://schemas.microsoft.com/office/drawing/2014/main" id="{11F7969C-E644-F749-F19C-A115E841976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450399" y="4037466"/>
                  <a:ext cx="616226" cy="1754326"/>
                </a:xfrm>
                <a:prstGeom prst="rect">
                  <a:avLst/>
                </a:prstGeom>
                <a:blipFill>
                  <a:blip r:embed="rId3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84" name="Straight Arrow Connector 183">
              <a:extLst>
                <a:ext uri="{FF2B5EF4-FFF2-40B4-BE49-F238E27FC236}">
                  <a16:creationId xmlns:a16="http://schemas.microsoft.com/office/drawing/2014/main" id="{F83EDCC2-637E-B319-2E1F-3F5C873DCFD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985508" y="5286388"/>
              <a:ext cx="694455" cy="0"/>
            </a:xfrm>
            <a:prstGeom prst="straightConnector1">
              <a:avLst/>
            </a:prstGeom>
            <a:solidFill>
              <a:schemeClr val="bg1"/>
            </a:solidFill>
            <a:ln w="50800">
              <a:solidFill>
                <a:schemeClr val="accent6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0" name="TextBox 199">
                  <a:extLst>
                    <a:ext uri="{FF2B5EF4-FFF2-40B4-BE49-F238E27FC236}">
                      <a16:creationId xmlns:a16="http://schemas.microsoft.com/office/drawing/2014/main" id="{B56ECE5A-3655-0C44-3A19-F214DC2834DC}"/>
                    </a:ext>
                  </a:extLst>
                </p:cNvPr>
                <p:cNvSpPr txBox="1"/>
                <p:nvPr/>
              </p:nvSpPr>
              <p:spPr>
                <a:xfrm>
                  <a:off x="20578183" y="5101996"/>
                  <a:ext cx="608683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1" i="1" smtClean="0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  <a:cs typeface="Courier New" panose="02070309020205020404" pitchFamily="49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  <a:cs typeface="Courier New" panose="02070309020205020404" pitchFamily="49" charset="0"/>
                              </a:rPr>
                              <m:t>𝒆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  <a:cs typeface="Courier New" panose="02070309020205020404" pitchFamily="49" charset="0"/>
                              </a:rPr>
                              <m:t>𝟒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rgbClr val="92D050"/>
                    </a:solidFill>
                    <a:latin typeface="Metropolitano" pitchFamily="2" charset="0"/>
                  </a:endParaRPr>
                </a:p>
              </p:txBody>
            </p:sp>
          </mc:Choice>
          <mc:Fallback xmlns="">
            <p:sp>
              <p:nvSpPr>
                <p:cNvPr id="200" name="TextBox 199">
                  <a:extLst>
                    <a:ext uri="{FF2B5EF4-FFF2-40B4-BE49-F238E27FC236}">
                      <a16:creationId xmlns:a16="http://schemas.microsoft.com/office/drawing/2014/main" id="{B56ECE5A-3655-0C44-3A19-F214DC2834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578183" y="5101996"/>
                  <a:ext cx="608683" cy="369332"/>
                </a:xfrm>
                <a:prstGeom prst="rect">
                  <a:avLst/>
                </a:prstGeom>
                <a:blipFill>
                  <a:blip r:embed="rId3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8" name="Rounded Rectangle 37">
              <a:extLst>
                <a:ext uri="{FF2B5EF4-FFF2-40B4-BE49-F238E27FC236}">
                  <a16:creationId xmlns:a16="http://schemas.microsoft.com/office/drawing/2014/main" id="{ECB492BB-50B2-2237-7D2F-31D8460D353D}"/>
                </a:ext>
              </a:extLst>
            </p:cNvPr>
            <p:cNvSpPr>
              <a:spLocks/>
            </p:cNvSpPr>
            <p:nvPr/>
          </p:nvSpPr>
          <p:spPr>
            <a:xfrm>
              <a:off x="20008219" y="4209209"/>
              <a:ext cx="1819656" cy="182880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0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41" name="Rounded Rectangle 40">
              <a:extLst>
                <a:ext uri="{FF2B5EF4-FFF2-40B4-BE49-F238E27FC236}">
                  <a16:creationId xmlns:a16="http://schemas.microsoft.com/office/drawing/2014/main" id="{536269E1-A91A-3555-7FCE-35B100970E41}"/>
                </a:ext>
              </a:extLst>
            </p:cNvPr>
            <p:cNvSpPr>
              <a:spLocks/>
            </p:cNvSpPr>
            <p:nvPr/>
          </p:nvSpPr>
          <p:spPr>
            <a:xfrm>
              <a:off x="20016614" y="4536621"/>
              <a:ext cx="1371600" cy="182880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0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42" name="Rounded Rectangle 41">
              <a:extLst>
                <a:ext uri="{FF2B5EF4-FFF2-40B4-BE49-F238E27FC236}">
                  <a16:creationId xmlns:a16="http://schemas.microsoft.com/office/drawing/2014/main" id="{1903B0A8-3FA0-F65D-E9D5-3AC78EFBBB64}"/>
                </a:ext>
              </a:extLst>
            </p:cNvPr>
            <p:cNvSpPr>
              <a:spLocks/>
            </p:cNvSpPr>
            <p:nvPr/>
          </p:nvSpPr>
          <p:spPr>
            <a:xfrm>
              <a:off x="20008219" y="4864033"/>
              <a:ext cx="1690729" cy="182880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0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43" name="Rounded Rectangle 42">
              <a:extLst>
                <a:ext uri="{FF2B5EF4-FFF2-40B4-BE49-F238E27FC236}">
                  <a16:creationId xmlns:a16="http://schemas.microsoft.com/office/drawing/2014/main" id="{10199FD7-6B94-8AB0-3097-1E005DB66CCB}"/>
                </a:ext>
              </a:extLst>
            </p:cNvPr>
            <p:cNvSpPr>
              <a:spLocks/>
            </p:cNvSpPr>
            <p:nvPr/>
          </p:nvSpPr>
          <p:spPr>
            <a:xfrm>
              <a:off x="20016614" y="5191445"/>
              <a:ext cx="658080" cy="182880"/>
            </a:xfrm>
            <a:prstGeom prst="roundRect">
              <a:avLst>
                <a:gd name="adj" fmla="val 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44" name="Rounded Rectangle 43">
              <a:extLst>
                <a:ext uri="{FF2B5EF4-FFF2-40B4-BE49-F238E27FC236}">
                  <a16:creationId xmlns:a16="http://schemas.microsoft.com/office/drawing/2014/main" id="{92407F9E-DF21-7F0E-CCF7-C1D2A9ECC7C5}"/>
                </a:ext>
              </a:extLst>
            </p:cNvPr>
            <p:cNvSpPr>
              <a:spLocks/>
            </p:cNvSpPr>
            <p:nvPr/>
          </p:nvSpPr>
          <p:spPr>
            <a:xfrm>
              <a:off x="20024863" y="5518856"/>
              <a:ext cx="1218132" cy="182880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0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20406CC0-0B19-5DB1-AA46-0605C412B273}"/>
                    </a:ext>
                  </a:extLst>
                </p:cNvPr>
                <p:cNvSpPr txBox="1"/>
                <p:nvPr/>
              </p:nvSpPr>
              <p:spPr>
                <a:xfrm>
                  <a:off x="21621024" y="4762257"/>
                  <a:ext cx="608683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1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  <a:cs typeface="Courier New" panose="02070309020205020404" pitchFamily="49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  <a:cs typeface="Courier New" panose="02070309020205020404" pitchFamily="49" charset="0"/>
                              </a:rPr>
                              <m:t>𝒆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  <a:cs typeface="Courier New" panose="02070309020205020404" pitchFamily="49" charset="0"/>
                              </a:rPr>
                              <m:t>𝟑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accent5"/>
                    </a:solidFill>
                    <a:latin typeface="Metropolitano" pitchFamily="2" charset="0"/>
                  </a:endParaRPr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20406CC0-0B19-5DB1-AA46-0605C412B27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621024" y="4762257"/>
                  <a:ext cx="608683" cy="369332"/>
                </a:xfrm>
                <a:prstGeom prst="rect">
                  <a:avLst/>
                </a:prstGeom>
                <a:blipFill>
                  <a:blip r:embed="rId3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B814F215-446D-090D-6E94-0AD82087E190}"/>
                    </a:ext>
                  </a:extLst>
                </p:cNvPr>
                <p:cNvSpPr txBox="1"/>
                <p:nvPr/>
              </p:nvSpPr>
              <p:spPr>
                <a:xfrm>
                  <a:off x="21279312" y="4446898"/>
                  <a:ext cx="608683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1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  <a:cs typeface="Courier New" panose="02070309020205020404" pitchFamily="49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  <a:cs typeface="Courier New" panose="02070309020205020404" pitchFamily="49" charset="0"/>
                              </a:rPr>
                              <m:t>𝒆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  <a:cs typeface="Courier New" panose="02070309020205020404" pitchFamily="49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accent5"/>
                    </a:solidFill>
                    <a:latin typeface="Metropolitano" pitchFamily="2" charset="0"/>
                  </a:endParaRPr>
                </a:p>
              </p:txBody>
            </p:sp>
          </mc:Choice>
          <mc:Fallback xmlns="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B814F215-446D-090D-6E94-0AD82087E19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279312" y="4446898"/>
                  <a:ext cx="608683" cy="369332"/>
                </a:xfrm>
                <a:prstGeom prst="rect">
                  <a:avLst/>
                </a:prstGeom>
                <a:blipFill>
                  <a:blip r:embed="rId3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012302A6-DF82-8E7F-6636-907A3FEF406F}"/>
                    </a:ext>
                  </a:extLst>
                </p:cNvPr>
                <p:cNvSpPr txBox="1"/>
                <p:nvPr/>
              </p:nvSpPr>
              <p:spPr>
                <a:xfrm>
                  <a:off x="21731646" y="4110837"/>
                  <a:ext cx="608683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1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  <a:cs typeface="Courier New" panose="02070309020205020404" pitchFamily="49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  <a:cs typeface="Courier New" panose="02070309020205020404" pitchFamily="49" charset="0"/>
                              </a:rPr>
                              <m:t>𝒆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  <a:cs typeface="Courier New" panose="02070309020205020404" pitchFamily="49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accent5"/>
                    </a:solidFill>
                    <a:latin typeface="Metropolitano" pitchFamily="2" charset="0"/>
                  </a:endParaRPr>
                </a:p>
              </p:txBody>
            </p:sp>
          </mc:Choice>
          <mc:Fallback xmlns="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012302A6-DF82-8E7F-6636-907A3FEF40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731646" y="4110837"/>
                  <a:ext cx="608683" cy="369332"/>
                </a:xfrm>
                <a:prstGeom prst="rect">
                  <a:avLst/>
                </a:prstGeom>
                <a:blipFill>
                  <a:blip r:embed="rId3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3E186EA1-5188-17F7-6F7D-D3A150324E79}"/>
                    </a:ext>
                  </a:extLst>
                </p:cNvPr>
                <p:cNvSpPr txBox="1"/>
                <p:nvPr/>
              </p:nvSpPr>
              <p:spPr>
                <a:xfrm>
                  <a:off x="21122963" y="5423252"/>
                  <a:ext cx="608683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1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  <a:cs typeface="Courier New" panose="02070309020205020404" pitchFamily="49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  <a:cs typeface="Courier New" panose="02070309020205020404" pitchFamily="49" charset="0"/>
                              </a:rPr>
                              <m:t>𝒆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  <a:cs typeface="Courier New" panose="02070309020205020404" pitchFamily="49" charset="0"/>
                              </a:rPr>
                              <m:t>𝟓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accent5"/>
                    </a:solidFill>
                    <a:latin typeface="Metropolitano" pitchFamily="2" charset="0"/>
                  </a:endParaRPr>
                </a:p>
              </p:txBody>
            </p:sp>
          </mc:Choice>
          <mc:Fallback xmlns="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3E186EA1-5188-17F7-6F7D-D3A150324E7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122963" y="5423252"/>
                  <a:ext cx="608683" cy="369332"/>
                </a:xfrm>
                <a:prstGeom prst="rect">
                  <a:avLst/>
                </a:prstGeom>
                <a:blipFill>
                  <a:blip r:embed="rId3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048511B5-7E1D-5D6D-AA89-3020B9CE14BA}"/>
                </a:ext>
              </a:extLst>
            </p:cNvPr>
            <p:cNvCxnSpPr>
              <a:cxnSpLocks/>
            </p:cNvCxnSpPr>
            <p:nvPr/>
          </p:nvCxnSpPr>
          <p:spPr>
            <a:xfrm>
              <a:off x="19981765" y="4130997"/>
              <a:ext cx="0" cy="1660795"/>
            </a:xfrm>
            <a:prstGeom prst="line">
              <a:avLst/>
            </a:prstGeom>
            <a:ln w="88900" cmpd="sng">
              <a:solidFill>
                <a:schemeClr val="bg1">
                  <a:lumMod val="85000"/>
                </a:schemeClr>
              </a:solidFill>
              <a:prstDash val="soli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73461FDD-02E7-90D7-BE6A-A9117B3E11AF}"/>
              </a:ext>
            </a:extLst>
          </p:cNvPr>
          <p:cNvCxnSpPr>
            <a:cxnSpLocks/>
            <a:stCxn id="9" idx="2"/>
            <a:endCxn id="61" idx="0"/>
          </p:cNvCxnSpPr>
          <p:nvPr/>
        </p:nvCxnSpPr>
        <p:spPr>
          <a:xfrm flipH="1">
            <a:off x="20833400" y="6271815"/>
            <a:ext cx="1" cy="330375"/>
          </a:xfrm>
          <a:prstGeom prst="straightConnector1">
            <a:avLst/>
          </a:prstGeom>
          <a:solidFill>
            <a:schemeClr val="bg1"/>
          </a:solidFill>
          <a:ln w="508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2FBBEE40-00A2-6DB7-E1A1-98DBAE521520}"/>
                  </a:ext>
                </a:extLst>
              </p:cNvPr>
              <p:cNvSpPr txBox="1"/>
              <p:nvPr/>
            </p:nvSpPr>
            <p:spPr>
              <a:xfrm>
                <a:off x="17578992" y="4253749"/>
                <a:ext cx="60868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𝒆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𝒊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accent5"/>
                  </a:solidFill>
                  <a:latin typeface="Metropolitano" pitchFamily="2" charset="0"/>
                </a:endParaRPr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2FBBEE40-00A2-6DB7-E1A1-98DBAE5215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78992" y="4253749"/>
                <a:ext cx="608683" cy="369332"/>
              </a:xfrm>
              <a:prstGeom prst="rect">
                <a:avLst/>
              </a:prstGeom>
              <a:blipFill>
                <a:blip r:embed="rId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047323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726DE164-85D3-6679-3FA6-241D13050409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2797" y="11758926"/>
            <a:ext cx="1530804" cy="153080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EED84D3-DBAE-8B5C-027D-A9CAA82FBA86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83565" y="11766112"/>
            <a:ext cx="2041072" cy="153080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6079BE5-7C75-0E38-E334-E2739D7FB58F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49965" y="11762682"/>
            <a:ext cx="2039112" cy="1527048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C3959CC8-486E-837C-F9E6-9CF0D39E3CEC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8928" y="11766112"/>
            <a:ext cx="1530804" cy="1530804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5FCE1793-51B5-8C04-A4EF-7F57F3622E75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75059" y="11766112"/>
            <a:ext cx="1530804" cy="1530804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93D05796-664C-C3BF-B6A4-AC439DBBD4D9}"/>
              </a:ext>
            </a:extLst>
          </p:cNvPr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31190" y="11766113"/>
            <a:ext cx="1527048" cy="1530803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33FCD67A-AA67-D254-D431-05BBD00B4AF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8013" y="14142271"/>
            <a:ext cx="3048000" cy="2286000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58905629-897B-BE5D-CE81-DDC59BE005D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3701" y="14142271"/>
            <a:ext cx="3048000" cy="2286000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19C35886-CE99-CA37-8366-ABEED3954D6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79389" y="14142271"/>
            <a:ext cx="3048000" cy="2286000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31E54996-761E-3C6D-2B06-EA1DE28640A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65077" y="14142271"/>
            <a:ext cx="3048000" cy="2286000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4D1DCBDF-E405-6110-3ED9-266DCED8D64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01870" y="17185633"/>
            <a:ext cx="4064000" cy="2298700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8ADED3B2-7DA9-C814-4245-DD3952EEC0A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6946" y="17191983"/>
            <a:ext cx="4064000" cy="2286000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D8AA1E4B-A5D6-2960-0B18-1D30C981947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16794" y="17187291"/>
            <a:ext cx="3048000" cy="2286000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4FEF657A-5AD4-5290-E30C-119A15E449D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15719" y="17185633"/>
            <a:ext cx="3048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255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9" name="Group 1058">
            <a:extLst>
              <a:ext uri="{FF2B5EF4-FFF2-40B4-BE49-F238E27FC236}">
                <a16:creationId xmlns:a16="http://schemas.microsoft.com/office/drawing/2014/main" id="{7A403ED8-5213-FFCB-3A6C-B8C5382C297E}"/>
              </a:ext>
            </a:extLst>
          </p:cNvPr>
          <p:cNvGrpSpPr/>
          <p:nvPr/>
        </p:nvGrpSpPr>
        <p:grpSpPr>
          <a:xfrm>
            <a:off x="2199942" y="601578"/>
            <a:ext cx="11833087" cy="3603708"/>
            <a:chOff x="7687833" y="986589"/>
            <a:chExt cx="11833087" cy="3603708"/>
          </a:xfrm>
        </p:grpSpPr>
        <p:sp>
          <p:nvSpPr>
            <p:cNvPr id="51" name="Rounded Rectangle 50">
              <a:extLst>
                <a:ext uri="{FF2B5EF4-FFF2-40B4-BE49-F238E27FC236}">
                  <a16:creationId xmlns:a16="http://schemas.microsoft.com/office/drawing/2014/main" id="{73499AF6-C319-0D1D-7BEC-0156D862F58E}"/>
                </a:ext>
              </a:extLst>
            </p:cNvPr>
            <p:cNvSpPr/>
            <p:nvPr/>
          </p:nvSpPr>
          <p:spPr>
            <a:xfrm>
              <a:off x="7687833" y="986589"/>
              <a:ext cx="11036424" cy="3603708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rgbClr val="3271D6"/>
                </a:solidFill>
                <a:latin typeface="Metropolitano Medium" pitchFamily="2" charset="0"/>
                <a:cs typeface="Baloo 2" panose="03080502040302020200" pitchFamily="66" charset="77"/>
              </a:endParaRPr>
            </a:p>
          </p:txBody>
        </p:sp>
        <p:pic>
          <p:nvPicPr>
            <p:cNvPr id="1030" name="Picture 6" descr="User icon on transparent background 19879186 PNG">
              <a:extLst>
                <a:ext uri="{FF2B5EF4-FFF2-40B4-BE49-F238E27FC236}">
                  <a16:creationId xmlns:a16="http://schemas.microsoft.com/office/drawing/2014/main" id="{AD6662BC-3C6F-58A6-1814-3615A9B380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87833" y="1300671"/>
              <a:ext cx="1204618" cy="7303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277933AD-8C6D-5DB6-0212-9463FB723AE3}"/>
                </a:ext>
              </a:extLst>
            </p:cNvPr>
            <p:cNvSpPr txBox="1"/>
            <p:nvPr/>
          </p:nvSpPr>
          <p:spPr>
            <a:xfrm>
              <a:off x="12603799" y="2324537"/>
              <a:ext cx="5508957" cy="19389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b="1" dirty="0">
                  <a:latin typeface="Metropolitano" pitchFamily="2" charset="0"/>
                </a:rPr>
                <a:t>1. </a:t>
              </a:r>
              <a:r>
                <a:rPr lang="en-US" sz="2400" dirty="0">
                  <a:solidFill>
                    <a:schemeClr val="tx1"/>
                  </a:solidFill>
                  <a:latin typeface="Metropolitano" pitchFamily="2" charset="0"/>
                </a:rPr>
                <a:t>to remove water from his body</a:t>
              </a:r>
            </a:p>
            <a:p>
              <a:r>
                <a:rPr lang="en-US" sz="2400" b="1" dirty="0">
                  <a:solidFill>
                    <a:schemeClr val="tx1"/>
                  </a:solidFill>
                  <a:latin typeface="Metropolitano" pitchFamily="2" charset="0"/>
                </a:rPr>
                <a:t>2. </a:t>
              </a:r>
              <a:r>
                <a:rPr lang="en-US" sz="2400" dirty="0">
                  <a:solidFill>
                    <a:schemeClr val="tx1"/>
                  </a:solidFill>
                  <a:latin typeface="Metropolitano" pitchFamily="2" charset="0"/>
                </a:rPr>
                <a:t>sleepy	  						</a:t>
              </a:r>
            </a:p>
            <a:p>
              <a:r>
                <a:rPr lang="en-US" sz="2400" b="1" dirty="0">
                  <a:solidFill>
                    <a:schemeClr val="tx1"/>
                  </a:solidFill>
                  <a:latin typeface="Metropolitano" pitchFamily="2" charset="0"/>
                </a:rPr>
                <a:t>3. </a:t>
              </a:r>
              <a:r>
                <a:rPr lang="en-US" sz="2400" dirty="0">
                  <a:solidFill>
                    <a:schemeClr val="tx1"/>
                  </a:solidFill>
                  <a:latin typeface="Metropolitano" pitchFamily="2" charset="0"/>
                </a:rPr>
                <a:t>prevent hitting shelf	</a:t>
              </a:r>
            </a:p>
            <a:p>
              <a:r>
                <a:rPr lang="en-US" sz="2400" b="1" dirty="0">
                  <a:solidFill>
                    <a:schemeClr val="tx1"/>
                  </a:solidFill>
                  <a:latin typeface="Metropolitano" pitchFamily="2" charset="0"/>
                </a:rPr>
                <a:t>4. </a:t>
              </a:r>
              <a:r>
                <a:rPr lang="en-US" sz="2400" dirty="0">
                  <a:solidFill>
                    <a:schemeClr val="tx1"/>
                  </a:solidFill>
                  <a:latin typeface="Metropolitano" pitchFamily="2" charset="0"/>
                </a:rPr>
                <a:t>swat water from face   	</a:t>
              </a:r>
            </a:p>
            <a:p>
              <a:r>
                <a:rPr lang="en-US" sz="2400" b="1" dirty="0">
                  <a:solidFill>
                    <a:schemeClr val="tx1"/>
                  </a:solidFill>
                  <a:latin typeface="Metropolitano" pitchFamily="2" charset="0"/>
                </a:rPr>
                <a:t>5. </a:t>
              </a:r>
              <a:r>
                <a:rPr lang="en-US" sz="2400" dirty="0">
                  <a:solidFill>
                    <a:schemeClr val="tx1"/>
                  </a:solidFill>
                  <a:latin typeface="Metropolitano" pitchFamily="2" charset="0"/>
                </a:rPr>
                <a:t>injured</a:t>
              </a:r>
            </a:p>
          </p:txBody>
        </p:sp>
        <p:grpSp>
          <p:nvGrpSpPr>
            <p:cNvPr id="1043" name="Group 1042">
              <a:extLst>
                <a:ext uri="{FF2B5EF4-FFF2-40B4-BE49-F238E27FC236}">
                  <a16:creationId xmlns:a16="http://schemas.microsoft.com/office/drawing/2014/main" id="{E0B633B9-3917-C79D-A11E-4AB9240F3CDD}"/>
                </a:ext>
              </a:extLst>
            </p:cNvPr>
            <p:cNvGrpSpPr/>
            <p:nvPr/>
          </p:nvGrpSpPr>
          <p:grpSpPr>
            <a:xfrm>
              <a:off x="9617882" y="2383449"/>
              <a:ext cx="2511830" cy="1821169"/>
              <a:chOff x="10653939" y="2105026"/>
              <a:chExt cx="2511830" cy="1821169"/>
            </a:xfrm>
          </p:grpSpPr>
          <p:pic>
            <p:nvPicPr>
              <p:cNvPr id="1027" name="Picture 1026">
                <a:extLst>
                  <a:ext uri="{FF2B5EF4-FFF2-40B4-BE49-F238E27FC236}">
                    <a16:creationId xmlns:a16="http://schemas.microsoft.com/office/drawing/2014/main" id="{5C62BF02-BBBB-AAC7-C8C6-5C12991F57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653939" y="2105026"/>
                <a:ext cx="2511830" cy="1821169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 w="38100" cmpd="sng">
                <a:solidFill>
                  <a:schemeClr val="accent1"/>
                </a:solidFill>
                <a:prstDash val="solid"/>
              </a:ln>
              <a:effectLst>
                <a:softEdge rad="12700"/>
              </a:effectLst>
            </p:spPr>
          </p:pic>
          <p:pic>
            <p:nvPicPr>
              <p:cNvPr id="1041" name="Picture 10" descr="Download Play Button Free PNG photo images and clipart | FreePNGImg">
                <a:extLst>
                  <a:ext uri="{FF2B5EF4-FFF2-40B4-BE49-F238E27FC236}">
                    <a16:creationId xmlns:a16="http://schemas.microsoft.com/office/drawing/2014/main" id="{633F622F-F5E5-5BBB-52BD-55FBFAF840A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295543" y="2401299"/>
                <a:ext cx="1228622" cy="12286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035" name="TextBox 1034">
              <a:extLst>
                <a:ext uri="{FF2B5EF4-FFF2-40B4-BE49-F238E27FC236}">
                  <a16:creationId xmlns:a16="http://schemas.microsoft.com/office/drawing/2014/main" id="{6CDC0E26-89F0-EA0B-140E-FB9FBD59DBE4}"/>
                </a:ext>
              </a:extLst>
            </p:cNvPr>
            <p:cNvSpPr txBox="1"/>
            <p:nvPr/>
          </p:nvSpPr>
          <p:spPr>
            <a:xfrm>
              <a:off x="8892451" y="1164339"/>
              <a:ext cx="10628469" cy="114364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2400" b="1" dirty="0">
                  <a:latin typeface="Metropolitano" pitchFamily="2" charset="0"/>
                  <a:cs typeface="Courier New" panose="02070309020205020404" pitchFamily="49" charset="0"/>
                </a:rPr>
                <a:t>Question: </a:t>
              </a:r>
              <a:r>
                <a:rPr lang="en-US" sz="2400" dirty="0">
                  <a:latin typeface="Metropolitano" pitchFamily="2" charset="0"/>
                  <a:cs typeface="Courier New" panose="02070309020205020404" pitchFamily="49" charset="0"/>
                </a:rPr>
                <a:t>W</a:t>
              </a:r>
              <a:r>
                <a:rPr lang="en-US" sz="2400" dirty="0">
                  <a:solidFill>
                    <a:schemeClr val="tx1"/>
                  </a:solidFill>
                  <a:latin typeface="Metropolitano" pitchFamily="2" charset="0"/>
                  <a:cs typeface="Courier New" panose="02070309020205020404" pitchFamily="49" charset="0"/>
                </a:rPr>
                <a:t>hy is the cat shaking its paws after moving back?</a:t>
              </a:r>
            </a:p>
            <a:p>
              <a:pPr>
                <a:lnSpc>
                  <a:spcPct val="150000"/>
                </a:lnSpc>
              </a:pPr>
              <a:r>
                <a:rPr lang="en-US" sz="2400" b="1" dirty="0">
                  <a:latin typeface="Metropolitano" pitchFamily="2" charset="0"/>
                  <a:cs typeface="Courier New" panose="02070309020205020404" pitchFamily="49" charset="0"/>
                </a:rPr>
                <a:t>Video:						Candidates:</a:t>
              </a:r>
              <a:endParaRPr lang="en-US" sz="2400" b="1" dirty="0">
                <a:solidFill>
                  <a:schemeClr val="tx1"/>
                </a:solidFill>
                <a:latin typeface="Metropolitano" pitchFamily="2" charset="0"/>
                <a:cs typeface="Courier New" panose="02070309020205020404" pitchFamily="49" charset="0"/>
              </a:endParaRPr>
            </a:p>
          </p:txBody>
        </p:sp>
      </p:grp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9962914B-91CB-5E7A-AEB3-5B095DAC0330}"/>
              </a:ext>
            </a:extLst>
          </p:cNvPr>
          <p:cNvCxnSpPr>
            <a:cxnSpLocks/>
          </p:cNvCxnSpPr>
          <p:nvPr/>
        </p:nvCxnSpPr>
        <p:spPr>
          <a:xfrm>
            <a:off x="17136088" y="8102466"/>
            <a:ext cx="796663" cy="0"/>
          </a:xfrm>
          <a:prstGeom prst="straightConnector1">
            <a:avLst/>
          </a:prstGeom>
          <a:ln w="127000" cmpd="sng">
            <a:solidFill>
              <a:srgbClr val="E5DEF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Elbow Connector 43">
            <a:extLst>
              <a:ext uri="{FF2B5EF4-FFF2-40B4-BE49-F238E27FC236}">
                <a16:creationId xmlns:a16="http://schemas.microsoft.com/office/drawing/2014/main" id="{7C434A4A-9BA0-010A-B624-EB13DF2E8A4A}"/>
              </a:ext>
            </a:extLst>
          </p:cNvPr>
          <p:cNvCxnSpPr>
            <a:cxnSpLocks/>
            <a:stCxn id="26" idx="3"/>
          </p:cNvCxnSpPr>
          <p:nvPr/>
        </p:nvCxnSpPr>
        <p:spPr>
          <a:xfrm flipV="1">
            <a:off x="13206463" y="8949980"/>
            <a:ext cx="4726287" cy="2543954"/>
          </a:xfrm>
          <a:prstGeom prst="bentConnector3">
            <a:avLst>
              <a:gd name="adj1" fmla="val 50000"/>
            </a:avLst>
          </a:prstGeom>
          <a:ln w="127000" cmpd="sng">
            <a:solidFill>
              <a:schemeClr val="accent6">
                <a:lumMod val="60000"/>
                <a:lumOff val="40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B8F3DB8-AF52-C033-63B3-F25F047F266F}"/>
              </a:ext>
            </a:extLst>
          </p:cNvPr>
          <p:cNvCxnSpPr>
            <a:cxnSpLocks/>
            <a:endCxn id="31" idx="1"/>
          </p:cNvCxnSpPr>
          <p:nvPr/>
        </p:nvCxnSpPr>
        <p:spPr>
          <a:xfrm>
            <a:off x="13207609" y="8522354"/>
            <a:ext cx="4726287" cy="1"/>
          </a:xfrm>
          <a:prstGeom prst="straightConnector1">
            <a:avLst/>
          </a:prstGeom>
          <a:ln w="127000" cmpd="sng">
            <a:solidFill>
              <a:schemeClr val="accent4">
                <a:lumMod val="60000"/>
                <a:lumOff val="40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D673D00-7C91-7BC5-E580-20DBDECC6311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10255376" y="4205286"/>
            <a:ext cx="0" cy="408638"/>
          </a:xfrm>
          <a:prstGeom prst="straightConnector1">
            <a:avLst/>
          </a:prstGeom>
          <a:ln w="88900" cmpd="sng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5DF2928-027F-3B45-FC2A-963CCC082CF6}"/>
              </a:ext>
            </a:extLst>
          </p:cNvPr>
          <p:cNvCxnSpPr>
            <a:cxnSpLocks/>
            <a:stCxn id="16" idx="2"/>
            <a:endCxn id="21" idx="0"/>
          </p:cNvCxnSpPr>
          <p:nvPr/>
        </p:nvCxnSpPr>
        <p:spPr>
          <a:xfrm>
            <a:off x="10255375" y="6340676"/>
            <a:ext cx="1" cy="441276"/>
          </a:xfrm>
          <a:prstGeom prst="straightConnector1">
            <a:avLst/>
          </a:prstGeom>
          <a:ln w="88900" cmpd="sng">
            <a:solidFill>
              <a:srgbClr val="F1BF6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A931C81-F5E3-B123-6D5D-28508599FB08}"/>
              </a:ext>
            </a:extLst>
          </p:cNvPr>
          <p:cNvCxnSpPr>
            <a:cxnSpLocks/>
            <a:stCxn id="23" idx="2"/>
            <a:endCxn id="25" idx="0"/>
          </p:cNvCxnSpPr>
          <p:nvPr/>
        </p:nvCxnSpPr>
        <p:spPr>
          <a:xfrm flipH="1">
            <a:off x="10255374" y="9345276"/>
            <a:ext cx="2" cy="413766"/>
          </a:xfrm>
          <a:prstGeom prst="straightConnector1">
            <a:avLst/>
          </a:prstGeom>
          <a:ln w="88900" cmpd="sng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C63AAFE9-3A77-2DFB-4CEA-E5AB4992BB98}"/>
              </a:ext>
            </a:extLst>
          </p:cNvPr>
          <p:cNvSpPr/>
          <p:nvPr/>
        </p:nvSpPr>
        <p:spPr>
          <a:xfrm>
            <a:off x="17933896" y="7718803"/>
            <a:ext cx="5902178" cy="1607103"/>
          </a:xfrm>
          <a:prstGeom prst="roundRect">
            <a:avLst/>
          </a:prstGeom>
          <a:solidFill>
            <a:srgbClr val="DEEAF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3271D6"/>
                </a:solidFill>
                <a:latin typeface="Metropolitano Medium" pitchFamily="2" charset="0"/>
                <a:cs typeface="Baloo 2" panose="03080502040302020200" pitchFamily="66" charset="77"/>
              </a:rPr>
              <a:t>VLM</a:t>
            </a:r>
          </a:p>
          <a:p>
            <a:pPr algn="ctr"/>
            <a:r>
              <a:rPr lang="en-US" sz="2800" dirty="0">
                <a:solidFill>
                  <a:srgbClr val="3271D6"/>
                </a:solidFill>
                <a:latin typeface="Metropolitano Medium" pitchFamily="2" charset="0"/>
                <a:cs typeface="Baloo 2" panose="03080502040302020200" pitchFamily="66" charset="77"/>
              </a:rPr>
              <a:t>Log-Likelihood Selection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5B88AE54-9E44-0BB9-B885-BCEB1CA01C6B}"/>
              </a:ext>
            </a:extLst>
          </p:cNvPr>
          <p:cNvSpPr/>
          <p:nvPr/>
        </p:nvSpPr>
        <p:spPr>
          <a:xfrm>
            <a:off x="13808235" y="7694349"/>
            <a:ext cx="3522742" cy="1631983"/>
          </a:xfrm>
          <a:prstGeom prst="roundRect">
            <a:avLst/>
          </a:prstGeom>
          <a:solidFill>
            <a:srgbClr val="E5DEF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5D43A2"/>
                </a:solidFill>
                <a:latin typeface="Metropolitano Medium" pitchFamily="2" charset="0"/>
                <a:cs typeface="Baloo 2" panose="03080502040302020200" pitchFamily="66" charset="77"/>
              </a:rPr>
              <a:t>Template</a:t>
            </a:r>
          </a:p>
          <a:p>
            <a:pPr algn="ctr"/>
            <a:r>
              <a:rPr lang="en-US" sz="2800" b="1" dirty="0">
                <a:solidFill>
                  <a:srgbClr val="5D43A2"/>
                </a:solidFill>
                <a:latin typeface="Metropolitano Medium" pitchFamily="2" charset="0"/>
                <a:cs typeface="Baloo 2" panose="03080502040302020200" pitchFamily="66" charset="77"/>
              </a:rPr>
              <a:t>Operations</a:t>
            </a:r>
            <a:endParaRPr lang="en-US" sz="2800" dirty="0">
              <a:solidFill>
                <a:srgbClr val="5D43A2"/>
              </a:solidFill>
              <a:latin typeface="Metropolitano Medium" pitchFamily="2" charset="0"/>
              <a:cs typeface="Baloo 2" panose="03080502040302020200" pitchFamily="66" charset="7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28BC300-DACD-60C4-9490-0980BD0D3EE6}"/>
              </a:ext>
            </a:extLst>
          </p:cNvPr>
          <p:cNvSpPr txBox="1"/>
          <p:nvPr/>
        </p:nvSpPr>
        <p:spPr>
          <a:xfrm>
            <a:off x="14749407" y="4993156"/>
            <a:ext cx="5481523" cy="2098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etropolitano" pitchFamily="2" charset="0"/>
              </a:rPr>
              <a:t>[Text] 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Metropolitano" pitchFamily="2" charset="0"/>
              </a:rPr>
              <a:t>Question and Candidates</a:t>
            </a:r>
          </a:p>
          <a:p>
            <a:r>
              <a:rPr lang="en-US" sz="2400" b="1" i="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Metropolitano" pitchFamily="2" charset="0"/>
              </a:rPr>
              <a:t>[Image] </a:t>
            </a:r>
            <a:r>
              <a:rPr lang="en-US" sz="2400" b="0" i="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Metropolitano" pitchFamily="2" charset="0"/>
              </a:rPr>
              <a:t>Selected Frames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Metropolitano" pitchFamily="2" charset="0"/>
            </a:endParaRPr>
          </a:p>
          <a:p>
            <a:endParaRPr lang="en-US" sz="2400" b="1" i="0" dirty="0">
              <a:solidFill>
                <a:schemeClr val="accent2"/>
              </a:solidFill>
              <a:effectLst/>
              <a:latin typeface="Metropolitano" pitchFamily="2" charset="0"/>
            </a:endParaRPr>
          </a:p>
          <a:p>
            <a:r>
              <a:rPr lang="en-US" sz="2400" b="1" i="0" dirty="0">
                <a:solidFill>
                  <a:srgbClr val="5D43A2"/>
                </a:solidFill>
                <a:effectLst/>
                <a:latin typeface="Metropolitano" pitchFamily="2" charset="0"/>
              </a:rPr>
              <a:t>[Text] </a:t>
            </a:r>
            <a:r>
              <a:rPr lang="en-US" sz="2400" i="0" dirty="0">
                <a:solidFill>
                  <a:srgbClr val="5D43A2"/>
                </a:solidFill>
                <a:effectLst/>
                <a:latin typeface="Metropolitano" pitchFamily="2" charset="0"/>
              </a:rPr>
              <a:t>Global Object Information</a:t>
            </a:r>
            <a:br>
              <a:rPr lang="en-US" sz="2400" i="0" dirty="0">
                <a:effectLst/>
                <a:latin typeface="Metropolitano" pitchFamily="2" charset="0"/>
              </a:rPr>
            </a:br>
            <a:r>
              <a:rPr lang="en-US" sz="2400" b="1" i="0" dirty="0">
                <a:solidFill>
                  <a:srgbClr val="FFC000"/>
                </a:solidFill>
                <a:effectLst/>
                <a:latin typeface="Metropolitano" pitchFamily="2" charset="0"/>
              </a:rPr>
              <a:t>[Text] </a:t>
            </a:r>
            <a:r>
              <a:rPr lang="en-US" sz="2400" i="0" dirty="0">
                <a:solidFill>
                  <a:srgbClr val="FFC000"/>
                </a:solidFill>
                <a:effectLst/>
                <a:latin typeface="Metropolitano" pitchFamily="2" charset="0"/>
              </a:rPr>
              <a:t>Object Spatial Location</a:t>
            </a:r>
            <a:br>
              <a:rPr lang="en-US" sz="2400" i="0" dirty="0">
                <a:effectLst/>
                <a:latin typeface="Metropolitano" pitchFamily="2" charset="0"/>
              </a:rPr>
            </a:br>
            <a:r>
              <a:rPr lang="en-US" sz="2400" b="1" i="0" dirty="0">
                <a:solidFill>
                  <a:srgbClr val="00B050"/>
                </a:solidFill>
                <a:effectLst/>
                <a:latin typeface="Metropolitano" pitchFamily="2" charset="0"/>
              </a:rPr>
              <a:t>[Text] </a:t>
            </a:r>
            <a:r>
              <a:rPr lang="en-US" sz="2400" i="0" dirty="0">
                <a:solidFill>
                  <a:srgbClr val="00B050"/>
                </a:solidFill>
                <a:effectLst/>
                <a:latin typeface="Metropolitano" pitchFamily="2" charset="0"/>
              </a:rPr>
              <a:t>Object Motion Trajectory</a:t>
            </a:r>
            <a:endParaRPr lang="en-US" sz="2400" dirty="0">
              <a:solidFill>
                <a:srgbClr val="00B050"/>
              </a:solidFill>
              <a:latin typeface="Metropolitano" pitchFamily="2" charset="0"/>
            </a:endParaRPr>
          </a:p>
        </p:txBody>
      </p:sp>
      <p:cxnSp>
        <p:nvCxnSpPr>
          <p:cNvPr id="1050" name="Straight Arrow Connector 1049">
            <a:extLst>
              <a:ext uri="{FF2B5EF4-FFF2-40B4-BE49-F238E27FC236}">
                <a16:creationId xmlns:a16="http://schemas.microsoft.com/office/drawing/2014/main" id="{548F65B8-381B-6D46-E240-737FBC145801}"/>
              </a:ext>
            </a:extLst>
          </p:cNvPr>
          <p:cNvCxnSpPr>
            <a:cxnSpLocks/>
          </p:cNvCxnSpPr>
          <p:nvPr/>
        </p:nvCxnSpPr>
        <p:spPr>
          <a:xfrm>
            <a:off x="20336190" y="5918626"/>
            <a:ext cx="0" cy="1794667"/>
          </a:xfrm>
          <a:prstGeom prst="straightConnector1">
            <a:avLst/>
          </a:prstGeom>
          <a:ln w="127000" cmpd="sng">
            <a:solidFill>
              <a:schemeClr val="accent5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3" name="Straight Arrow Connector 1052">
            <a:extLst>
              <a:ext uri="{FF2B5EF4-FFF2-40B4-BE49-F238E27FC236}">
                <a16:creationId xmlns:a16="http://schemas.microsoft.com/office/drawing/2014/main" id="{9B3A90CD-ACDC-F5D8-59DF-681E733D6550}"/>
              </a:ext>
            </a:extLst>
          </p:cNvPr>
          <p:cNvCxnSpPr>
            <a:cxnSpLocks/>
            <a:stCxn id="19" idx="3"/>
          </p:cNvCxnSpPr>
          <p:nvPr/>
        </p:nvCxnSpPr>
        <p:spPr>
          <a:xfrm>
            <a:off x="13206466" y="5945121"/>
            <a:ext cx="7199894" cy="0"/>
          </a:xfrm>
          <a:prstGeom prst="straightConnector1">
            <a:avLst/>
          </a:prstGeom>
          <a:ln w="127000" cmpd="sng">
            <a:solidFill>
              <a:schemeClr val="accent5">
                <a:lumMod val="40000"/>
                <a:lumOff val="6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6" name="Straight Arrow Connector 1085">
            <a:extLst>
              <a:ext uri="{FF2B5EF4-FFF2-40B4-BE49-F238E27FC236}">
                <a16:creationId xmlns:a16="http://schemas.microsoft.com/office/drawing/2014/main" id="{4721A247-49B0-BF5A-7986-9CE6F6C2D9F8}"/>
              </a:ext>
            </a:extLst>
          </p:cNvPr>
          <p:cNvCxnSpPr>
            <a:cxnSpLocks/>
            <a:stCxn id="31" idx="2"/>
            <a:endCxn id="1083" idx="0"/>
          </p:cNvCxnSpPr>
          <p:nvPr/>
        </p:nvCxnSpPr>
        <p:spPr>
          <a:xfrm flipH="1">
            <a:off x="20883839" y="9325906"/>
            <a:ext cx="1146" cy="1300729"/>
          </a:xfrm>
          <a:prstGeom prst="straightConnector1">
            <a:avLst/>
          </a:prstGeom>
          <a:ln w="127000" cmpd="sng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96" name="Group 1095">
            <a:extLst>
              <a:ext uri="{FF2B5EF4-FFF2-40B4-BE49-F238E27FC236}">
                <a16:creationId xmlns:a16="http://schemas.microsoft.com/office/drawing/2014/main" id="{4604B15D-A727-CB36-06CB-FD40FF54E310}"/>
              </a:ext>
            </a:extLst>
          </p:cNvPr>
          <p:cNvGrpSpPr/>
          <p:nvPr/>
        </p:nvGrpSpPr>
        <p:grpSpPr>
          <a:xfrm>
            <a:off x="17932750" y="10626635"/>
            <a:ext cx="5902178" cy="1607103"/>
            <a:chOff x="17932750" y="11926918"/>
            <a:chExt cx="5902178" cy="1607103"/>
          </a:xfrm>
        </p:grpSpPr>
        <p:sp>
          <p:nvSpPr>
            <p:cNvPr id="1083" name="Rounded Rectangle 1082">
              <a:extLst>
                <a:ext uri="{FF2B5EF4-FFF2-40B4-BE49-F238E27FC236}">
                  <a16:creationId xmlns:a16="http://schemas.microsoft.com/office/drawing/2014/main" id="{DD3D501E-EF7D-91CD-CB28-FD2A11CCD63E}"/>
                </a:ext>
              </a:extLst>
            </p:cNvPr>
            <p:cNvSpPr/>
            <p:nvPr/>
          </p:nvSpPr>
          <p:spPr>
            <a:xfrm>
              <a:off x="17932750" y="11926918"/>
              <a:ext cx="5902178" cy="1607103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accent2">
                    <a:lumMod val="75000"/>
                  </a:schemeClr>
                </a:solidFill>
                <a:latin typeface="Metropolitano Medium" pitchFamily="2" charset="0"/>
                <a:cs typeface="Baloo 2" panose="03080502040302020200" pitchFamily="66" charset="77"/>
              </a:endParaRPr>
            </a:p>
          </p:txBody>
        </p:sp>
        <p:sp>
          <p:nvSpPr>
            <p:cNvPr id="1091" name="TextBox 1090">
              <a:extLst>
                <a:ext uri="{FF2B5EF4-FFF2-40B4-BE49-F238E27FC236}">
                  <a16:creationId xmlns:a16="http://schemas.microsoft.com/office/drawing/2014/main" id="{2035FA77-807E-E9DF-0260-C3899497E730}"/>
                </a:ext>
              </a:extLst>
            </p:cNvPr>
            <p:cNvSpPr txBox="1"/>
            <p:nvPr/>
          </p:nvSpPr>
          <p:spPr>
            <a:xfrm>
              <a:off x="19105330" y="12205057"/>
              <a:ext cx="4308764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dirty="0">
                  <a:latin typeface="Metropolitano" pitchFamily="2" charset="0"/>
                </a:rPr>
                <a:t>swat water from face</a:t>
              </a:r>
              <a:endParaRPr lang="en-US" sz="2400" dirty="0">
                <a:latin typeface="Metropolitano Medium" pitchFamily="2" charset="0"/>
                <a:cs typeface="Baloo 2" panose="03080502040302020200" pitchFamily="66" charset="77"/>
              </a:endParaRPr>
            </a:p>
          </p:txBody>
        </p:sp>
        <p:grpSp>
          <p:nvGrpSpPr>
            <p:cNvPr id="1095" name="Group 1094">
              <a:extLst>
                <a:ext uri="{FF2B5EF4-FFF2-40B4-BE49-F238E27FC236}">
                  <a16:creationId xmlns:a16="http://schemas.microsoft.com/office/drawing/2014/main" id="{2B13DD25-A0D6-E459-5FFF-61981148C46A}"/>
                </a:ext>
              </a:extLst>
            </p:cNvPr>
            <p:cNvGrpSpPr/>
            <p:nvPr/>
          </p:nvGrpSpPr>
          <p:grpSpPr>
            <a:xfrm>
              <a:off x="18177196" y="12094046"/>
              <a:ext cx="683688" cy="683688"/>
              <a:chOff x="3750541" y="1827608"/>
              <a:chExt cx="683688" cy="683688"/>
            </a:xfrm>
          </p:grpSpPr>
          <p:sp>
            <p:nvSpPr>
              <p:cNvPr id="1094" name="Oval 1093">
                <a:extLst>
                  <a:ext uri="{FF2B5EF4-FFF2-40B4-BE49-F238E27FC236}">
                    <a16:creationId xmlns:a16="http://schemas.microsoft.com/office/drawing/2014/main" id="{8082127E-73A1-B234-A2CD-DD21E622346F}"/>
                  </a:ext>
                </a:extLst>
              </p:cNvPr>
              <p:cNvSpPr/>
              <p:nvPr/>
            </p:nvSpPr>
            <p:spPr>
              <a:xfrm>
                <a:off x="3755709" y="1837305"/>
                <a:ext cx="673991" cy="67399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093" name="Picture 14" descr="Robot rounded icon by Friconix (fi-ctluxl-robot-rounded) thin,line,up,circle ,rounded,robot,robotics,face,robot-rounded">
                <a:extLst>
                  <a:ext uri="{FF2B5EF4-FFF2-40B4-BE49-F238E27FC236}">
                    <a16:creationId xmlns:a16="http://schemas.microsoft.com/office/drawing/2014/main" id="{4C064D7E-3F70-E455-866D-92B47CE86C2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750541" y="1827608"/>
                <a:ext cx="683688" cy="6836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cxnSp>
        <p:nvCxnSpPr>
          <p:cNvPr id="1097" name="Elbow Connector 1096">
            <a:extLst>
              <a:ext uri="{FF2B5EF4-FFF2-40B4-BE49-F238E27FC236}">
                <a16:creationId xmlns:a16="http://schemas.microsoft.com/office/drawing/2014/main" id="{E3BD72BA-7C4E-87C5-C2E1-E67C95FB928B}"/>
              </a:ext>
            </a:extLst>
          </p:cNvPr>
          <p:cNvCxnSpPr>
            <a:cxnSpLocks/>
            <a:stCxn id="51" idx="3"/>
            <a:endCxn id="31" idx="0"/>
          </p:cNvCxnSpPr>
          <p:nvPr/>
        </p:nvCxnSpPr>
        <p:spPr>
          <a:xfrm>
            <a:off x="13236366" y="2403432"/>
            <a:ext cx="7648619" cy="5315371"/>
          </a:xfrm>
          <a:prstGeom prst="bentConnector2">
            <a:avLst/>
          </a:prstGeom>
          <a:ln w="127000" cmpd="sng">
            <a:solidFill>
              <a:schemeClr val="bg1">
                <a:lumMod val="8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ADC60CFE-BB51-F67D-EDB4-C0E4DB385C67}"/>
              </a:ext>
            </a:extLst>
          </p:cNvPr>
          <p:cNvGrpSpPr/>
          <p:nvPr/>
        </p:nvGrpSpPr>
        <p:grpSpPr>
          <a:xfrm>
            <a:off x="2366173" y="6781952"/>
            <a:ext cx="10840293" cy="2563324"/>
            <a:chOff x="2366173" y="7591880"/>
            <a:chExt cx="10840293" cy="2563324"/>
          </a:xfrm>
        </p:grpSpPr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4DFD0650-102F-E578-BFC4-81AC8B57B37E}"/>
                </a:ext>
              </a:extLst>
            </p:cNvPr>
            <p:cNvSpPr/>
            <p:nvPr/>
          </p:nvSpPr>
          <p:spPr>
            <a:xfrm>
              <a:off x="7304285" y="7591880"/>
              <a:ext cx="5902181" cy="791111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rgbClr val="F1BF63"/>
                  </a:solidFill>
                  <a:latin typeface="Metropolitano Medium" pitchFamily="2" charset="0"/>
                  <a:cs typeface="Baloo 2" panose="03080502040302020200" pitchFamily="66" charset="77"/>
                </a:rPr>
                <a:t>Object Detection</a:t>
              </a:r>
              <a:endParaRPr lang="en-US" sz="2800" dirty="0">
                <a:solidFill>
                  <a:srgbClr val="F1BF63"/>
                </a:solidFill>
                <a:latin typeface="Metropolitano Medium" pitchFamily="2" charset="0"/>
                <a:cs typeface="Baloo 2" panose="03080502040302020200" pitchFamily="66" charset="77"/>
              </a:endParaRPr>
            </a:p>
          </p:txBody>
        </p:sp>
        <p:sp>
          <p:nvSpPr>
            <p:cNvPr id="23" name="Rounded Rectangle 22">
              <a:extLst>
                <a:ext uri="{FF2B5EF4-FFF2-40B4-BE49-F238E27FC236}">
                  <a16:creationId xmlns:a16="http://schemas.microsoft.com/office/drawing/2014/main" id="{4FD9CA66-64C8-0AE6-E91B-091EA4A87E81}"/>
                </a:ext>
              </a:extLst>
            </p:cNvPr>
            <p:cNvSpPr/>
            <p:nvPr/>
          </p:nvSpPr>
          <p:spPr>
            <a:xfrm>
              <a:off x="7304285" y="8523221"/>
              <a:ext cx="5902181" cy="1631983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  <a:alpha val="60192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000" b="1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Image 1:</a:t>
              </a:r>
              <a:r>
                <a:rPr lang="en-US" sz="20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1. Cat, 2. Sink, …</a:t>
              </a:r>
            </a:p>
            <a:p>
              <a:r>
                <a:rPr lang="en-US" sz="2000" b="1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Image 2:</a:t>
              </a:r>
              <a:r>
                <a:rPr lang="en-US" sz="20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1. Cat, 2. </a:t>
              </a:r>
              <a:r>
                <a:rPr lang="en-US" altLang="zh-CN" sz="20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Window…</a:t>
              </a:r>
            </a:p>
            <a:p>
              <a:r>
                <a:rPr lang="en-US" sz="2000" b="1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Image 3:</a:t>
              </a:r>
              <a:r>
                <a:rPr lang="en-US" sz="20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…</a:t>
              </a:r>
            </a:p>
          </p:txBody>
        </p:sp>
        <p:sp>
          <p:nvSpPr>
            <p:cNvPr id="1101" name="TextBox 1100">
              <a:extLst>
                <a:ext uri="{FF2B5EF4-FFF2-40B4-BE49-F238E27FC236}">
                  <a16:creationId xmlns:a16="http://schemas.microsoft.com/office/drawing/2014/main" id="{887E6CC1-5C3B-A56B-1333-64864355E44D}"/>
                </a:ext>
              </a:extLst>
            </p:cNvPr>
            <p:cNvSpPr txBox="1"/>
            <p:nvPr/>
          </p:nvSpPr>
          <p:spPr>
            <a:xfrm>
              <a:off x="2366173" y="8862158"/>
              <a:ext cx="4696978" cy="9541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sz="2800" dirty="0">
                  <a:solidFill>
                    <a:schemeClr val="bg1">
                      <a:lumMod val="65000"/>
                    </a:schemeClr>
                  </a:solidFill>
                  <a:latin typeface="Metropolitano" pitchFamily="2" charset="0"/>
                </a:rPr>
                <a:t>Per Frame </a:t>
              </a:r>
            </a:p>
            <a:p>
              <a:pPr algn="r"/>
              <a:r>
                <a:rPr lang="en-US" sz="2800" dirty="0">
                  <a:solidFill>
                    <a:schemeClr val="bg1">
                      <a:lumMod val="65000"/>
                    </a:schemeClr>
                  </a:solidFill>
                  <a:latin typeface="Metropolitano" pitchFamily="2" charset="0"/>
                </a:rPr>
                <a:t>Object List</a:t>
              </a:r>
              <a:endParaRPr lang="en-US" sz="2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9AD03B07-4ABE-7492-A39E-639B8F955D4D}"/>
              </a:ext>
            </a:extLst>
          </p:cNvPr>
          <p:cNvGrpSpPr/>
          <p:nvPr/>
        </p:nvGrpSpPr>
        <p:grpSpPr>
          <a:xfrm>
            <a:off x="3145575" y="4613924"/>
            <a:ext cx="10060891" cy="1726752"/>
            <a:chOff x="3145575" y="5042092"/>
            <a:chExt cx="10060891" cy="1726752"/>
          </a:xfrm>
        </p:grpSpPr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A4C3BE68-7B51-DE04-DDFA-70D8B9C62D40}"/>
                </a:ext>
              </a:extLst>
            </p:cNvPr>
            <p:cNvSpPr/>
            <p:nvPr/>
          </p:nvSpPr>
          <p:spPr>
            <a:xfrm>
              <a:off x="7304285" y="5042092"/>
              <a:ext cx="5902181" cy="791111"/>
            </a:xfrm>
            <a:prstGeom prst="roundRect">
              <a:avLst/>
            </a:prstGeom>
            <a:solidFill>
              <a:srgbClr val="DEEAF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rgbClr val="3271D6"/>
                  </a:solidFill>
                  <a:latin typeface="Metropolitano Medium" pitchFamily="2" charset="0"/>
                  <a:cs typeface="Baloo 2" panose="03080502040302020200" pitchFamily="66" charset="77"/>
                </a:rPr>
                <a:t>VLM </a:t>
              </a:r>
              <a:r>
                <a:rPr lang="en-US" sz="2800" dirty="0">
                  <a:solidFill>
                    <a:srgbClr val="3271D6"/>
                  </a:solidFill>
                  <a:latin typeface="Metropolitano Medium" pitchFamily="2" charset="0"/>
                  <a:cs typeface="Baloo 2" panose="03080502040302020200" pitchFamily="66" charset="77"/>
                </a:rPr>
                <a:t>Frame Selection</a:t>
              </a: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27CBC69-71DE-FCFE-736C-973F483ACF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04285" y="5977734"/>
              <a:ext cx="1091131" cy="79111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 w="38100" cmpd="sng">
              <a:solidFill>
                <a:schemeClr val="accent1">
                  <a:lumMod val="75000"/>
                  <a:alpha val="62000"/>
                </a:schemeClr>
              </a:solidFill>
            </a:ln>
            <a:effectLst>
              <a:softEdge rad="12700"/>
            </a:effectLst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22FC3852-45DD-6BDD-4720-3F29BFA79A3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 amt="20000"/>
            </a:blip>
            <a:stretch>
              <a:fillRect/>
            </a:stretch>
          </p:blipFill>
          <p:spPr>
            <a:xfrm>
              <a:off x="8507047" y="5977734"/>
              <a:ext cx="1091131" cy="79111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 w="38100" cmpd="sng">
              <a:solidFill>
                <a:schemeClr val="bg2">
                  <a:lumMod val="50000"/>
                  <a:alpha val="62000"/>
                </a:schemeClr>
              </a:solidFill>
              <a:prstDash val="lgDash"/>
            </a:ln>
            <a:effectLst>
              <a:softEdge rad="12700"/>
            </a:effectLst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1B927719-EBDA-0655-712A-CA0F208A031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709809" y="5977734"/>
              <a:ext cx="1091131" cy="791110"/>
            </a:xfrm>
            <a:prstGeom prst="roundRect">
              <a:avLst>
                <a:gd name="adj" fmla="val 8594"/>
              </a:avLst>
            </a:prstGeom>
            <a:solidFill>
              <a:schemeClr val="bg1"/>
            </a:solidFill>
            <a:ln w="38100" cmpd="sng">
              <a:solidFill>
                <a:schemeClr val="accent1">
                  <a:lumMod val="75000"/>
                  <a:alpha val="62000"/>
                </a:schemeClr>
              </a:solidFill>
            </a:ln>
            <a:effectLst>
              <a:softEdge rad="12700"/>
            </a:effectLst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DC5ADA9-966B-C661-23D0-166E538D979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912571" y="5977734"/>
              <a:ext cx="1091131" cy="791110"/>
            </a:xfrm>
            <a:prstGeom prst="roundRect">
              <a:avLst>
                <a:gd name="adj" fmla="val 8594"/>
              </a:avLst>
            </a:prstGeom>
            <a:solidFill>
              <a:schemeClr val="bg1"/>
            </a:solidFill>
            <a:ln w="38100" cmpd="sng">
              <a:solidFill>
                <a:schemeClr val="accent1">
                  <a:lumMod val="75000"/>
                  <a:alpha val="62000"/>
                </a:schemeClr>
              </a:solidFill>
            </a:ln>
            <a:effectLst>
              <a:softEdge rad="12700"/>
            </a:effectLst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D674AF99-0B48-1D04-290A-9189FAC6440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alphaModFix amt="20000"/>
            </a:blip>
            <a:stretch>
              <a:fillRect/>
            </a:stretch>
          </p:blipFill>
          <p:spPr>
            <a:xfrm>
              <a:off x="12115335" y="5977734"/>
              <a:ext cx="1091131" cy="79111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 w="38100" cmpd="sng">
              <a:solidFill>
                <a:schemeClr val="bg2">
                  <a:lumMod val="50000"/>
                  <a:alpha val="62000"/>
                </a:schemeClr>
              </a:solidFill>
              <a:prstDash val="lgDash"/>
            </a:ln>
            <a:effectLst>
              <a:softEdge rad="12700"/>
            </a:effectLst>
          </p:spPr>
        </p:pic>
        <p:sp>
          <p:nvSpPr>
            <p:cNvPr id="1102" name="TextBox 1101">
              <a:extLst>
                <a:ext uri="{FF2B5EF4-FFF2-40B4-BE49-F238E27FC236}">
                  <a16:creationId xmlns:a16="http://schemas.microsoft.com/office/drawing/2014/main" id="{DAEE6B37-7698-DD87-CE92-09BC8F50ECDE}"/>
                </a:ext>
              </a:extLst>
            </p:cNvPr>
            <p:cNvSpPr txBox="1"/>
            <p:nvPr/>
          </p:nvSpPr>
          <p:spPr>
            <a:xfrm>
              <a:off x="3145575" y="6104104"/>
              <a:ext cx="3917576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sz="2800" dirty="0">
                  <a:solidFill>
                    <a:schemeClr val="bg1">
                      <a:lumMod val="65000"/>
                    </a:schemeClr>
                  </a:solidFill>
                  <a:latin typeface="Metropolitano" pitchFamily="2" charset="0"/>
                </a:rPr>
                <a:t>Selected Frames</a:t>
              </a:r>
              <a:endParaRPr lang="en-US" sz="2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80AEBC1-7ADF-FED6-E104-CD45F731E478}"/>
              </a:ext>
            </a:extLst>
          </p:cNvPr>
          <p:cNvGrpSpPr/>
          <p:nvPr/>
        </p:nvGrpSpPr>
        <p:grpSpPr>
          <a:xfrm>
            <a:off x="2366173" y="9759042"/>
            <a:ext cx="10840291" cy="2538443"/>
            <a:chOff x="2366173" y="10995577"/>
            <a:chExt cx="10840291" cy="2538443"/>
          </a:xfrm>
        </p:grpSpPr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56438E89-1F41-97EE-0BA6-143F3D50EB13}"/>
                </a:ext>
              </a:extLst>
            </p:cNvPr>
            <p:cNvSpPr/>
            <p:nvPr/>
          </p:nvSpPr>
          <p:spPr>
            <a:xfrm>
              <a:off x="7304283" y="10995577"/>
              <a:ext cx="5902181" cy="791111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rgbClr val="97BB81"/>
                  </a:solidFill>
                  <a:latin typeface="Metropolitano Medium" pitchFamily="2" charset="0"/>
                  <a:cs typeface="Baloo 2" panose="03080502040302020200" pitchFamily="66" charset="77"/>
                </a:rPr>
                <a:t>Object Matching</a:t>
              </a:r>
              <a:endParaRPr lang="en-US" sz="2800" dirty="0">
                <a:solidFill>
                  <a:srgbClr val="97BB81"/>
                </a:solidFill>
                <a:latin typeface="Metropolitano Medium" pitchFamily="2" charset="0"/>
                <a:cs typeface="Baloo 2" panose="03080502040302020200" pitchFamily="66" charset="77"/>
              </a:endParaRPr>
            </a:p>
          </p:txBody>
        </p:sp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6DAA270F-EB75-E2EA-24E1-767BEF490484}"/>
                </a:ext>
              </a:extLst>
            </p:cNvPr>
            <p:cNvSpPr/>
            <p:nvPr/>
          </p:nvSpPr>
          <p:spPr>
            <a:xfrm>
              <a:off x="7304282" y="11926918"/>
              <a:ext cx="5902181" cy="1607102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000" b="1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Cat: </a:t>
              </a:r>
              <a:r>
                <a:rPr lang="en-US" sz="20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[x1, y1], [x2, y2], [], [], …</a:t>
              </a:r>
            </a:p>
            <a:p>
              <a:r>
                <a:rPr lang="en-US" sz="2000" b="1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Sink: </a:t>
              </a:r>
              <a:r>
                <a:rPr lang="en-US" sz="20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[], [], [], [], …</a:t>
              </a:r>
            </a:p>
          </p:txBody>
        </p:sp>
        <p:sp>
          <p:nvSpPr>
            <p:cNvPr id="1103" name="TextBox 1102">
              <a:extLst>
                <a:ext uri="{FF2B5EF4-FFF2-40B4-BE49-F238E27FC236}">
                  <a16:creationId xmlns:a16="http://schemas.microsoft.com/office/drawing/2014/main" id="{0E739729-839B-DBF7-60A2-E3EC3D629296}"/>
                </a:ext>
              </a:extLst>
            </p:cNvPr>
            <p:cNvSpPr txBox="1"/>
            <p:nvPr/>
          </p:nvSpPr>
          <p:spPr>
            <a:xfrm>
              <a:off x="2366173" y="12405112"/>
              <a:ext cx="4696978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sz="2800" dirty="0">
                  <a:solidFill>
                    <a:schemeClr val="bg1">
                      <a:lumMod val="65000"/>
                    </a:schemeClr>
                  </a:solidFill>
                  <a:latin typeface="Metropolitano" pitchFamily="2" charset="0"/>
                </a:rPr>
                <a:t>Object Trajectories</a:t>
              </a:r>
              <a:endParaRPr lang="en-US" sz="2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468819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92761E98-77C3-F5C4-4506-0CE5BF8728D4}"/>
              </a:ext>
            </a:extLst>
          </p:cNvPr>
          <p:cNvSpPr/>
          <p:nvPr/>
        </p:nvSpPr>
        <p:spPr>
          <a:xfrm>
            <a:off x="2163074" y="12684253"/>
            <a:ext cx="11036424" cy="1607102"/>
          </a:xfrm>
          <a:prstGeom prst="roundRect">
            <a:avLst>
              <a:gd name="adj" fmla="val 3469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rgbClr val="3271D6"/>
              </a:solidFill>
              <a:latin typeface="Metropolitano Medium" pitchFamily="2" charset="0"/>
              <a:cs typeface="Baloo 2" panose="03080502040302020200" pitchFamily="66" charset="77"/>
            </a:endParaRPr>
          </a:p>
        </p:txBody>
      </p:sp>
      <p:grpSp>
        <p:nvGrpSpPr>
          <p:cNvPr id="1059" name="Group 1058">
            <a:extLst>
              <a:ext uri="{FF2B5EF4-FFF2-40B4-BE49-F238E27FC236}">
                <a16:creationId xmlns:a16="http://schemas.microsoft.com/office/drawing/2014/main" id="{7A403ED8-5213-FFCB-3A6C-B8C5382C297E}"/>
              </a:ext>
            </a:extLst>
          </p:cNvPr>
          <p:cNvGrpSpPr/>
          <p:nvPr/>
        </p:nvGrpSpPr>
        <p:grpSpPr>
          <a:xfrm>
            <a:off x="2199942" y="601578"/>
            <a:ext cx="11833087" cy="3603708"/>
            <a:chOff x="7687833" y="986589"/>
            <a:chExt cx="11833087" cy="3603708"/>
          </a:xfrm>
        </p:grpSpPr>
        <p:sp>
          <p:nvSpPr>
            <p:cNvPr id="51" name="Rounded Rectangle 50">
              <a:extLst>
                <a:ext uri="{FF2B5EF4-FFF2-40B4-BE49-F238E27FC236}">
                  <a16:creationId xmlns:a16="http://schemas.microsoft.com/office/drawing/2014/main" id="{73499AF6-C319-0D1D-7BEC-0156D862F58E}"/>
                </a:ext>
              </a:extLst>
            </p:cNvPr>
            <p:cNvSpPr/>
            <p:nvPr/>
          </p:nvSpPr>
          <p:spPr>
            <a:xfrm>
              <a:off x="7687833" y="986589"/>
              <a:ext cx="11036424" cy="3603708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rgbClr val="3271D6"/>
                </a:solidFill>
                <a:latin typeface="Metropolitano Medium" pitchFamily="2" charset="0"/>
                <a:cs typeface="Baloo 2" panose="03080502040302020200" pitchFamily="66" charset="77"/>
              </a:endParaRPr>
            </a:p>
          </p:txBody>
        </p:sp>
        <p:pic>
          <p:nvPicPr>
            <p:cNvPr id="1030" name="Picture 6" descr="User icon on transparent background 19879186 PNG">
              <a:extLst>
                <a:ext uri="{FF2B5EF4-FFF2-40B4-BE49-F238E27FC236}">
                  <a16:creationId xmlns:a16="http://schemas.microsoft.com/office/drawing/2014/main" id="{AD6662BC-3C6F-58A6-1814-3615A9B380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87833" y="1300671"/>
              <a:ext cx="1204618" cy="7303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277933AD-8C6D-5DB6-0212-9463FB723AE3}"/>
                </a:ext>
              </a:extLst>
            </p:cNvPr>
            <p:cNvSpPr txBox="1"/>
            <p:nvPr/>
          </p:nvSpPr>
          <p:spPr>
            <a:xfrm>
              <a:off x="12603799" y="2324537"/>
              <a:ext cx="5508957" cy="19389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b="1" dirty="0">
                  <a:latin typeface="Metropolitano" pitchFamily="2" charset="0"/>
                </a:rPr>
                <a:t>C1. </a:t>
              </a:r>
              <a:r>
                <a:rPr lang="en-US" sz="2400" dirty="0">
                  <a:solidFill>
                    <a:schemeClr val="tx1"/>
                  </a:solidFill>
                  <a:latin typeface="Metropolitano" pitchFamily="2" charset="0"/>
                </a:rPr>
                <a:t>to remove water from his body</a:t>
              </a:r>
            </a:p>
            <a:p>
              <a:r>
                <a:rPr lang="en-US" sz="2400" b="1" dirty="0">
                  <a:latin typeface="Metropolitano" pitchFamily="2" charset="0"/>
                </a:rPr>
                <a:t>C</a:t>
              </a:r>
              <a:r>
                <a:rPr lang="en-US" sz="2400" b="1" dirty="0">
                  <a:solidFill>
                    <a:schemeClr val="tx1"/>
                  </a:solidFill>
                  <a:latin typeface="Metropolitano" pitchFamily="2" charset="0"/>
                </a:rPr>
                <a:t>2. </a:t>
              </a:r>
              <a:r>
                <a:rPr lang="en-US" sz="2400" dirty="0">
                  <a:solidFill>
                    <a:schemeClr val="tx1"/>
                  </a:solidFill>
                  <a:latin typeface="Metropolitano" pitchFamily="2" charset="0"/>
                </a:rPr>
                <a:t>sleepy	  						</a:t>
              </a:r>
            </a:p>
            <a:p>
              <a:r>
                <a:rPr lang="en-US" sz="2400" b="1" dirty="0">
                  <a:solidFill>
                    <a:schemeClr val="tx1"/>
                  </a:solidFill>
                  <a:latin typeface="Metropolitano" pitchFamily="2" charset="0"/>
                </a:rPr>
                <a:t>C3. </a:t>
              </a:r>
              <a:r>
                <a:rPr lang="en-US" sz="2400" dirty="0">
                  <a:solidFill>
                    <a:schemeClr val="tx1"/>
                  </a:solidFill>
                  <a:latin typeface="Metropolitano" pitchFamily="2" charset="0"/>
                </a:rPr>
                <a:t>prevent hitting shelf	</a:t>
              </a:r>
            </a:p>
            <a:p>
              <a:r>
                <a:rPr lang="en-US" sz="2400" b="1" dirty="0">
                  <a:solidFill>
                    <a:schemeClr val="tx1"/>
                  </a:solidFill>
                  <a:latin typeface="Metropolitano" pitchFamily="2" charset="0"/>
                </a:rPr>
                <a:t>C4. </a:t>
              </a:r>
              <a:r>
                <a:rPr lang="en-US" sz="2400" dirty="0">
                  <a:solidFill>
                    <a:schemeClr val="tx1"/>
                  </a:solidFill>
                  <a:latin typeface="Metropolitano" pitchFamily="2" charset="0"/>
                </a:rPr>
                <a:t>swat water from face   	</a:t>
              </a:r>
            </a:p>
            <a:p>
              <a:r>
                <a:rPr lang="en-US" sz="2400" b="1" dirty="0">
                  <a:solidFill>
                    <a:schemeClr val="tx1"/>
                  </a:solidFill>
                  <a:latin typeface="Metropolitano" pitchFamily="2" charset="0"/>
                </a:rPr>
                <a:t>C5. </a:t>
              </a:r>
              <a:r>
                <a:rPr lang="en-US" sz="2400" dirty="0">
                  <a:solidFill>
                    <a:schemeClr val="tx1"/>
                  </a:solidFill>
                  <a:latin typeface="Metropolitano" pitchFamily="2" charset="0"/>
                </a:rPr>
                <a:t>injured</a:t>
              </a:r>
            </a:p>
          </p:txBody>
        </p:sp>
        <p:grpSp>
          <p:nvGrpSpPr>
            <p:cNvPr id="1043" name="Group 1042">
              <a:extLst>
                <a:ext uri="{FF2B5EF4-FFF2-40B4-BE49-F238E27FC236}">
                  <a16:creationId xmlns:a16="http://schemas.microsoft.com/office/drawing/2014/main" id="{E0B633B9-3917-C79D-A11E-4AB9240F3CDD}"/>
                </a:ext>
              </a:extLst>
            </p:cNvPr>
            <p:cNvGrpSpPr/>
            <p:nvPr/>
          </p:nvGrpSpPr>
          <p:grpSpPr>
            <a:xfrm>
              <a:off x="9617882" y="2383449"/>
              <a:ext cx="2511830" cy="1821169"/>
              <a:chOff x="10653939" y="2105026"/>
              <a:chExt cx="2511830" cy="1821169"/>
            </a:xfrm>
          </p:grpSpPr>
          <p:pic>
            <p:nvPicPr>
              <p:cNvPr id="1027" name="Picture 1026">
                <a:extLst>
                  <a:ext uri="{FF2B5EF4-FFF2-40B4-BE49-F238E27FC236}">
                    <a16:creationId xmlns:a16="http://schemas.microsoft.com/office/drawing/2014/main" id="{5C62BF02-BBBB-AAC7-C8C6-5C12991F57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653939" y="2105026"/>
                <a:ext cx="2511830" cy="1821169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 w="38100" cmpd="sng">
                <a:solidFill>
                  <a:schemeClr val="accent1"/>
                </a:solidFill>
                <a:prstDash val="solid"/>
              </a:ln>
              <a:effectLst>
                <a:softEdge rad="12700"/>
              </a:effectLst>
            </p:spPr>
          </p:pic>
          <p:pic>
            <p:nvPicPr>
              <p:cNvPr id="1041" name="Picture 10" descr="Download Play Button Free PNG photo images and clipart | FreePNGImg">
                <a:extLst>
                  <a:ext uri="{FF2B5EF4-FFF2-40B4-BE49-F238E27FC236}">
                    <a16:creationId xmlns:a16="http://schemas.microsoft.com/office/drawing/2014/main" id="{633F622F-F5E5-5BBB-52BD-55FBFAF840A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295543" y="2401299"/>
                <a:ext cx="1228622" cy="12286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035" name="TextBox 1034">
              <a:extLst>
                <a:ext uri="{FF2B5EF4-FFF2-40B4-BE49-F238E27FC236}">
                  <a16:creationId xmlns:a16="http://schemas.microsoft.com/office/drawing/2014/main" id="{6CDC0E26-89F0-EA0B-140E-FB9FBD59DBE4}"/>
                </a:ext>
              </a:extLst>
            </p:cNvPr>
            <p:cNvSpPr txBox="1"/>
            <p:nvPr/>
          </p:nvSpPr>
          <p:spPr>
            <a:xfrm>
              <a:off x="8892451" y="1164339"/>
              <a:ext cx="10628469" cy="114364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2400" b="1" dirty="0">
                  <a:latin typeface="Metropolitano" pitchFamily="2" charset="0"/>
                  <a:cs typeface="Courier New" panose="02070309020205020404" pitchFamily="49" charset="0"/>
                </a:rPr>
                <a:t>Question: </a:t>
              </a:r>
              <a:r>
                <a:rPr lang="en-US" sz="2400" dirty="0">
                  <a:latin typeface="Metropolitano" pitchFamily="2" charset="0"/>
                  <a:cs typeface="Courier New" panose="02070309020205020404" pitchFamily="49" charset="0"/>
                </a:rPr>
                <a:t>W</a:t>
              </a:r>
              <a:r>
                <a:rPr lang="en-US" sz="2400" dirty="0">
                  <a:solidFill>
                    <a:schemeClr val="tx1"/>
                  </a:solidFill>
                  <a:latin typeface="Metropolitano" pitchFamily="2" charset="0"/>
                  <a:cs typeface="Courier New" panose="02070309020205020404" pitchFamily="49" charset="0"/>
                </a:rPr>
                <a:t>hy is the cat shaking its paws after moving back?</a:t>
              </a:r>
            </a:p>
            <a:p>
              <a:pPr>
                <a:lnSpc>
                  <a:spcPct val="150000"/>
                </a:lnSpc>
              </a:pPr>
              <a:r>
                <a:rPr lang="en-US" sz="2400" b="1" dirty="0">
                  <a:latin typeface="Metropolitano" pitchFamily="2" charset="0"/>
                  <a:cs typeface="Courier New" panose="02070309020205020404" pitchFamily="49" charset="0"/>
                </a:rPr>
                <a:t>Video:						Candidates:</a:t>
              </a:r>
              <a:endParaRPr lang="en-US" sz="2400" b="1" dirty="0">
                <a:solidFill>
                  <a:schemeClr val="tx1"/>
                </a:solidFill>
                <a:latin typeface="Metropolitano" pitchFamily="2" charset="0"/>
                <a:cs typeface="Courier New" panose="02070309020205020404" pitchFamily="49" charset="0"/>
              </a:endParaRPr>
            </a:p>
          </p:txBody>
        </p:sp>
      </p:grp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9962914B-91CB-5E7A-AEB3-5B095DAC0330}"/>
              </a:ext>
            </a:extLst>
          </p:cNvPr>
          <p:cNvCxnSpPr>
            <a:cxnSpLocks/>
          </p:cNvCxnSpPr>
          <p:nvPr/>
        </p:nvCxnSpPr>
        <p:spPr>
          <a:xfrm>
            <a:off x="17136088" y="8102466"/>
            <a:ext cx="796663" cy="0"/>
          </a:xfrm>
          <a:prstGeom prst="straightConnector1">
            <a:avLst/>
          </a:prstGeom>
          <a:ln w="127000" cmpd="sng">
            <a:solidFill>
              <a:srgbClr val="E5DEF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Elbow Connector 43">
            <a:extLst>
              <a:ext uri="{FF2B5EF4-FFF2-40B4-BE49-F238E27FC236}">
                <a16:creationId xmlns:a16="http://schemas.microsoft.com/office/drawing/2014/main" id="{7C434A4A-9BA0-010A-B624-EB13DF2E8A4A}"/>
              </a:ext>
            </a:extLst>
          </p:cNvPr>
          <p:cNvCxnSpPr>
            <a:cxnSpLocks/>
            <a:stCxn id="26" idx="3"/>
          </p:cNvCxnSpPr>
          <p:nvPr/>
        </p:nvCxnSpPr>
        <p:spPr>
          <a:xfrm flipV="1">
            <a:off x="13206463" y="8949980"/>
            <a:ext cx="4726287" cy="2543954"/>
          </a:xfrm>
          <a:prstGeom prst="bentConnector3">
            <a:avLst>
              <a:gd name="adj1" fmla="val 50000"/>
            </a:avLst>
          </a:prstGeom>
          <a:ln w="127000" cmpd="sng">
            <a:solidFill>
              <a:schemeClr val="accent6">
                <a:lumMod val="60000"/>
                <a:lumOff val="40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B8F3DB8-AF52-C033-63B3-F25F047F266F}"/>
              </a:ext>
            </a:extLst>
          </p:cNvPr>
          <p:cNvCxnSpPr>
            <a:cxnSpLocks/>
            <a:endCxn id="31" idx="1"/>
          </p:cNvCxnSpPr>
          <p:nvPr/>
        </p:nvCxnSpPr>
        <p:spPr>
          <a:xfrm>
            <a:off x="13207609" y="8522354"/>
            <a:ext cx="4726287" cy="1"/>
          </a:xfrm>
          <a:prstGeom prst="straightConnector1">
            <a:avLst/>
          </a:prstGeom>
          <a:ln w="127000" cmpd="sng">
            <a:solidFill>
              <a:schemeClr val="accent4">
                <a:lumMod val="60000"/>
                <a:lumOff val="40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D673D00-7C91-7BC5-E580-20DBDECC6311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10255376" y="4205286"/>
            <a:ext cx="0" cy="408638"/>
          </a:xfrm>
          <a:prstGeom prst="straightConnector1">
            <a:avLst/>
          </a:prstGeom>
          <a:ln w="88900" cmpd="sng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5DF2928-027F-3B45-FC2A-963CCC082CF6}"/>
              </a:ext>
            </a:extLst>
          </p:cNvPr>
          <p:cNvCxnSpPr>
            <a:cxnSpLocks/>
            <a:stCxn id="16" idx="2"/>
            <a:endCxn id="21" idx="0"/>
          </p:cNvCxnSpPr>
          <p:nvPr/>
        </p:nvCxnSpPr>
        <p:spPr>
          <a:xfrm>
            <a:off x="10255375" y="6340676"/>
            <a:ext cx="1" cy="441276"/>
          </a:xfrm>
          <a:prstGeom prst="straightConnector1">
            <a:avLst/>
          </a:prstGeom>
          <a:ln w="88900" cmpd="sng">
            <a:solidFill>
              <a:srgbClr val="F1BF6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A931C81-F5E3-B123-6D5D-28508599FB08}"/>
              </a:ext>
            </a:extLst>
          </p:cNvPr>
          <p:cNvCxnSpPr>
            <a:cxnSpLocks/>
            <a:stCxn id="23" idx="2"/>
            <a:endCxn id="25" idx="0"/>
          </p:cNvCxnSpPr>
          <p:nvPr/>
        </p:nvCxnSpPr>
        <p:spPr>
          <a:xfrm flipH="1">
            <a:off x="10255374" y="9345276"/>
            <a:ext cx="2" cy="413766"/>
          </a:xfrm>
          <a:prstGeom prst="straightConnector1">
            <a:avLst/>
          </a:prstGeom>
          <a:ln w="88900" cmpd="sng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C63AAFE9-3A77-2DFB-4CEA-E5AB4992BB98}"/>
              </a:ext>
            </a:extLst>
          </p:cNvPr>
          <p:cNvSpPr/>
          <p:nvPr/>
        </p:nvSpPr>
        <p:spPr>
          <a:xfrm>
            <a:off x="17933896" y="7718803"/>
            <a:ext cx="5902178" cy="1607103"/>
          </a:xfrm>
          <a:prstGeom prst="roundRect">
            <a:avLst/>
          </a:prstGeom>
          <a:solidFill>
            <a:srgbClr val="DEEAF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3271D6"/>
                </a:solidFill>
                <a:latin typeface="Metropolitano Medium" pitchFamily="2" charset="0"/>
                <a:cs typeface="Baloo 2" panose="03080502040302020200" pitchFamily="66" charset="77"/>
              </a:rPr>
              <a:t>VLM</a:t>
            </a:r>
          </a:p>
          <a:p>
            <a:pPr algn="ctr"/>
            <a:r>
              <a:rPr lang="en-US" sz="2800" dirty="0">
                <a:solidFill>
                  <a:srgbClr val="3271D6"/>
                </a:solidFill>
                <a:latin typeface="Metropolitano Medium" pitchFamily="2" charset="0"/>
                <a:cs typeface="Baloo 2" panose="03080502040302020200" pitchFamily="66" charset="77"/>
              </a:rPr>
              <a:t>Log-Likelihood Selection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5B88AE54-9E44-0BB9-B885-BCEB1CA01C6B}"/>
              </a:ext>
            </a:extLst>
          </p:cNvPr>
          <p:cNvSpPr/>
          <p:nvPr/>
        </p:nvSpPr>
        <p:spPr>
          <a:xfrm>
            <a:off x="13808235" y="7694349"/>
            <a:ext cx="3522742" cy="1631983"/>
          </a:xfrm>
          <a:prstGeom prst="roundRect">
            <a:avLst/>
          </a:prstGeom>
          <a:solidFill>
            <a:srgbClr val="E5DEF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5D43A2"/>
                </a:solidFill>
                <a:latin typeface="Metropolitano Medium" pitchFamily="2" charset="0"/>
                <a:cs typeface="Baloo 2" panose="03080502040302020200" pitchFamily="66" charset="77"/>
              </a:rPr>
              <a:t>Template</a:t>
            </a:r>
          </a:p>
          <a:p>
            <a:pPr algn="ctr"/>
            <a:r>
              <a:rPr lang="en-US" sz="2800" b="1" dirty="0">
                <a:solidFill>
                  <a:srgbClr val="5D43A2"/>
                </a:solidFill>
                <a:latin typeface="Metropolitano Medium" pitchFamily="2" charset="0"/>
                <a:cs typeface="Baloo 2" panose="03080502040302020200" pitchFamily="66" charset="77"/>
              </a:rPr>
              <a:t>Operations</a:t>
            </a:r>
            <a:endParaRPr lang="en-US" sz="2800" dirty="0">
              <a:solidFill>
                <a:srgbClr val="5D43A2"/>
              </a:solidFill>
              <a:latin typeface="Metropolitano Medium" pitchFamily="2" charset="0"/>
              <a:cs typeface="Baloo 2" panose="03080502040302020200" pitchFamily="66" charset="7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28BC300-DACD-60C4-9490-0980BD0D3EE6}"/>
              </a:ext>
            </a:extLst>
          </p:cNvPr>
          <p:cNvSpPr txBox="1"/>
          <p:nvPr/>
        </p:nvSpPr>
        <p:spPr>
          <a:xfrm>
            <a:off x="14984691" y="3861926"/>
            <a:ext cx="6988378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etropolitano" pitchFamily="2" charset="0"/>
              </a:rPr>
              <a:t>[Text] 	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Metropolitano" pitchFamily="2" charset="0"/>
              </a:rPr>
              <a:t>Question and Candidates</a:t>
            </a:r>
          </a:p>
          <a:p>
            <a:r>
              <a:rPr lang="en-US" sz="2400" b="1" i="0" dirty="0">
                <a:solidFill>
                  <a:srgbClr val="FF7D93"/>
                </a:solidFill>
                <a:effectLst/>
                <a:latin typeface="Metropolitano" pitchFamily="2" charset="0"/>
              </a:rPr>
              <a:t>[Image]	</a:t>
            </a:r>
            <a:r>
              <a:rPr lang="en-US" sz="2400" b="0" i="0" dirty="0">
                <a:solidFill>
                  <a:srgbClr val="FF7D93"/>
                </a:solidFill>
                <a:effectLst/>
                <a:latin typeface="Metropolitano" pitchFamily="2" charset="0"/>
              </a:rPr>
              <a:t>Selected Frames</a:t>
            </a:r>
            <a:endParaRPr lang="en-US" sz="2400" b="1" i="0" dirty="0">
              <a:solidFill>
                <a:srgbClr val="FF7D93"/>
              </a:solidFill>
              <a:effectLst/>
              <a:latin typeface="Metropolitano" pitchFamily="2" charset="0"/>
            </a:endParaRPr>
          </a:p>
          <a:p>
            <a:r>
              <a:rPr lang="en-US" sz="2400" b="1" i="0" dirty="0">
                <a:solidFill>
                  <a:srgbClr val="5D43A2"/>
                </a:solidFill>
                <a:effectLst/>
                <a:latin typeface="Metropolitano" pitchFamily="2" charset="0"/>
              </a:rPr>
              <a:t>[Text] 	</a:t>
            </a:r>
            <a:r>
              <a:rPr lang="en-US" sz="2400" i="0" dirty="0">
                <a:solidFill>
                  <a:srgbClr val="5D43A2"/>
                </a:solidFill>
                <a:effectLst/>
                <a:latin typeface="Metropolitano" pitchFamily="2" charset="0"/>
              </a:rPr>
              <a:t>Global Object Information</a:t>
            </a:r>
            <a:br>
              <a:rPr lang="en-US" sz="2400" i="0" dirty="0">
                <a:effectLst/>
                <a:latin typeface="Metropolitano" pitchFamily="2" charset="0"/>
              </a:rPr>
            </a:br>
            <a:r>
              <a:rPr lang="en-US" sz="2400" b="1" i="0" dirty="0">
                <a:solidFill>
                  <a:srgbClr val="FFC000"/>
                </a:solidFill>
                <a:effectLst/>
                <a:latin typeface="Metropolitano" pitchFamily="2" charset="0"/>
              </a:rPr>
              <a:t>[Text] 	</a:t>
            </a:r>
            <a:r>
              <a:rPr lang="en-US" sz="2400" i="0" dirty="0">
                <a:solidFill>
                  <a:srgbClr val="FFC000"/>
                </a:solidFill>
                <a:effectLst/>
                <a:latin typeface="Metropolitano" pitchFamily="2" charset="0"/>
              </a:rPr>
              <a:t>Object Spatial Location</a:t>
            </a:r>
            <a:br>
              <a:rPr lang="en-US" sz="2400" i="0" dirty="0">
                <a:effectLst/>
                <a:latin typeface="Metropolitano" pitchFamily="2" charset="0"/>
              </a:rPr>
            </a:br>
            <a:r>
              <a:rPr lang="en-US" sz="2400" b="1" i="0" dirty="0">
                <a:solidFill>
                  <a:srgbClr val="00B050"/>
                </a:solidFill>
                <a:effectLst/>
                <a:latin typeface="Metropolitano" pitchFamily="2" charset="0"/>
              </a:rPr>
              <a:t>[Text] 	</a:t>
            </a:r>
            <a:r>
              <a:rPr lang="en-US" sz="2400" i="0" dirty="0">
                <a:solidFill>
                  <a:srgbClr val="00B050"/>
                </a:solidFill>
                <a:effectLst/>
                <a:latin typeface="Metropolitano" pitchFamily="2" charset="0"/>
              </a:rPr>
              <a:t>Object Motion Trajectory</a:t>
            </a:r>
            <a:endParaRPr lang="en-US" sz="2400" dirty="0">
              <a:solidFill>
                <a:srgbClr val="00B050"/>
              </a:solidFill>
              <a:latin typeface="Metropolitano" pitchFamily="2" charset="0"/>
            </a:endParaRPr>
          </a:p>
        </p:txBody>
      </p:sp>
      <p:cxnSp>
        <p:nvCxnSpPr>
          <p:cNvPr id="1050" name="Straight Arrow Connector 1049">
            <a:extLst>
              <a:ext uri="{FF2B5EF4-FFF2-40B4-BE49-F238E27FC236}">
                <a16:creationId xmlns:a16="http://schemas.microsoft.com/office/drawing/2014/main" id="{548F65B8-381B-6D46-E240-737FBC145801}"/>
              </a:ext>
            </a:extLst>
          </p:cNvPr>
          <p:cNvCxnSpPr>
            <a:cxnSpLocks/>
          </p:cNvCxnSpPr>
          <p:nvPr/>
        </p:nvCxnSpPr>
        <p:spPr>
          <a:xfrm>
            <a:off x="20336190" y="5918626"/>
            <a:ext cx="0" cy="1794667"/>
          </a:xfrm>
          <a:prstGeom prst="straightConnector1">
            <a:avLst/>
          </a:prstGeom>
          <a:ln w="127000" cmpd="sng">
            <a:solidFill>
              <a:srgbClr val="FF7D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3" name="Straight Arrow Connector 1052">
            <a:extLst>
              <a:ext uri="{FF2B5EF4-FFF2-40B4-BE49-F238E27FC236}">
                <a16:creationId xmlns:a16="http://schemas.microsoft.com/office/drawing/2014/main" id="{9B3A90CD-ACDC-F5D8-59DF-681E733D6550}"/>
              </a:ext>
            </a:extLst>
          </p:cNvPr>
          <p:cNvCxnSpPr>
            <a:cxnSpLocks/>
            <a:stCxn id="19" idx="3"/>
          </p:cNvCxnSpPr>
          <p:nvPr/>
        </p:nvCxnSpPr>
        <p:spPr>
          <a:xfrm>
            <a:off x="13206466" y="5945121"/>
            <a:ext cx="7199894" cy="0"/>
          </a:xfrm>
          <a:prstGeom prst="straightConnector1">
            <a:avLst/>
          </a:prstGeom>
          <a:ln w="127000" cmpd="sng">
            <a:solidFill>
              <a:srgbClr val="FF7D93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1" name="TextBox 1090">
            <a:extLst>
              <a:ext uri="{FF2B5EF4-FFF2-40B4-BE49-F238E27FC236}">
                <a16:creationId xmlns:a16="http://schemas.microsoft.com/office/drawing/2014/main" id="{2035FA77-807E-E9DF-0260-C3899497E730}"/>
              </a:ext>
            </a:extLst>
          </p:cNvPr>
          <p:cNvSpPr txBox="1"/>
          <p:nvPr/>
        </p:nvSpPr>
        <p:spPr>
          <a:xfrm>
            <a:off x="3400031" y="12977084"/>
            <a:ext cx="430876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Metropolitano" pitchFamily="2" charset="0"/>
              </a:rPr>
              <a:t>swat water from face</a:t>
            </a:r>
            <a:endParaRPr lang="en-US" sz="2400" dirty="0">
              <a:latin typeface="Metropolitano Medium" pitchFamily="2" charset="0"/>
              <a:cs typeface="Baloo 2" panose="03080502040302020200" pitchFamily="66" charset="77"/>
            </a:endParaRPr>
          </a:p>
        </p:txBody>
      </p:sp>
      <p:grpSp>
        <p:nvGrpSpPr>
          <p:cNvPr id="1095" name="Group 1094">
            <a:extLst>
              <a:ext uri="{FF2B5EF4-FFF2-40B4-BE49-F238E27FC236}">
                <a16:creationId xmlns:a16="http://schemas.microsoft.com/office/drawing/2014/main" id="{2B13DD25-A0D6-E459-5FFF-61981148C46A}"/>
              </a:ext>
            </a:extLst>
          </p:cNvPr>
          <p:cNvGrpSpPr/>
          <p:nvPr/>
        </p:nvGrpSpPr>
        <p:grpSpPr>
          <a:xfrm>
            <a:off x="2466378" y="13004520"/>
            <a:ext cx="683688" cy="683688"/>
            <a:chOff x="3750541" y="1827608"/>
            <a:chExt cx="683688" cy="683688"/>
          </a:xfrm>
        </p:grpSpPr>
        <p:sp>
          <p:nvSpPr>
            <p:cNvPr id="1094" name="Oval 1093">
              <a:extLst>
                <a:ext uri="{FF2B5EF4-FFF2-40B4-BE49-F238E27FC236}">
                  <a16:creationId xmlns:a16="http://schemas.microsoft.com/office/drawing/2014/main" id="{8082127E-73A1-B234-A2CD-DD21E622346F}"/>
                </a:ext>
              </a:extLst>
            </p:cNvPr>
            <p:cNvSpPr/>
            <p:nvPr/>
          </p:nvSpPr>
          <p:spPr>
            <a:xfrm>
              <a:off x="3755709" y="1837305"/>
              <a:ext cx="673991" cy="67399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93" name="Picture 14" descr="Robot rounded icon by Friconix (fi-ctluxl-robot-rounded) thin,line,up,circle ,rounded,robot,robotics,face,robot-rounded">
              <a:extLst>
                <a:ext uri="{FF2B5EF4-FFF2-40B4-BE49-F238E27FC236}">
                  <a16:creationId xmlns:a16="http://schemas.microsoft.com/office/drawing/2014/main" id="{4C064D7E-3F70-E455-866D-92B47CE86C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50541" y="1827608"/>
              <a:ext cx="683688" cy="6836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097" name="Elbow Connector 1096">
            <a:extLst>
              <a:ext uri="{FF2B5EF4-FFF2-40B4-BE49-F238E27FC236}">
                <a16:creationId xmlns:a16="http://schemas.microsoft.com/office/drawing/2014/main" id="{E3BD72BA-7C4E-87C5-C2E1-E67C95FB928B}"/>
              </a:ext>
            </a:extLst>
          </p:cNvPr>
          <p:cNvCxnSpPr>
            <a:cxnSpLocks/>
            <a:stCxn id="51" idx="3"/>
            <a:endCxn id="31" idx="0"/>
          </p:cNvCxnSpPr>
          <p:nvPr/>
        </p:nvCxnSpPr>
        <p:spPr>
          <a:xfrm>
            <a:off x="13236366" y="2403432"/>
            <a:ext cx="7648619" cy="5315371"/>
          </a:xfrm>
          <a:prstGeom prst="bentConnector2">
            <a:avLst/>
          </a:prstGeom>
          <a:ln w="127000" cmpd="sng">
            <a:solidFill>
              <a:schemeClr val="bg1">
                <a:lumMod val="8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ADC60CFE-BB51-F67D-EDB4-C0E4DB385C67}"/>
              </a:ext>
            </a:extLst>
          </p:cNvPr>
          <p:cNvGrpSpPr/>
          <p:nvPr/>
        </p:nvGrpSpPr>
        <p:grpSpPr>
          <a:xfrm>
            <a:off x="2366173" y="6781952"/>
            <a:ext cx="10840293" cy="2563324"/>
            <a:chOff x="2366173" y="7591880"/>
            <a:chExt cx="10840293" cy="2563324"/>
          </a:xfrm>
        </p:grpSpPr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4DFD0650-102F-E578-BFC4-81AC8B57B37E}"/>
                </a:ext>
              </a:extLst>
            </p:cNvPr>
            <p:cNvSpPr/>
            <p:nvPr/>
          </p:nvSpPr>
          <p:spPr>
            <a:xfrm>
              <a:off x="7304285" y="7591880"/>
              <a:ext cx="5902181" cy="791111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rgbClr val="F1BF63"/>
                  </a:solidFill>
                  <a:latin typeface="Metropolitano Medium" pitchFamily="2" charset="0"/>
                  <a:cs typeface="Baloo 2" panose="03080502040302020200" pitchFamily="66" charset="77"/>
                </a:rPr>
                <a:t>Object Detection</a:t>
              </a:r>
              <a:endParaRPr lang="en-US" sz="2800" dirty="0">
                <a:solidFill>
                  <a:srgbClr val="F1BF63"/>
                </a:solidFill>
                <a:latin typeface="Metropolitano Medium" pitchFamily="2" charset="0"/>
                <a:cs typeface="Baloo 2" panose="03080502040302020200" pitchFamily="66" charset="77"/>
              </a:endParaRPr>
            </a:p>
          </p:txBody>
        </p:sp>
        <p:sp>
          <p:nvSpPr>
            <p:cNvPr id="23" name="Rounded Rectangle 22">
              <a:extLst>
                <a:ext uri="{FF2B5EF4-FFF2-40B4-BE49-F238E27FC236}">
                  <a16:creationId xmlns:a16="http://schemas.microsoft.com/office/drawing/2014/main" id="{4FD9CA66-64C8-0AE6-E91B-091EA4A87E81}"/>
                </a:ext>
              </a:extLst>
            </p:cNvPr>
            <p:cNvSpPr/>
            <p:nvPr/>
          </p:nvSpPr>
          <p:spPr>
            <a:xfrm>
              <a:off x="7304285" y="8523221"/>
              <a:ext cx="5902181" cy="1631983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  <a:alpha val="60192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000" b="1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Image 1:</a:t>
              </a:r>
              <a:r>
                <a:rPr lang="en-US" sz="20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1. Cat, 2. Sink, …</a:t>
              </a:r>
            </a:p>
            <a:p>
              <a:r>
                <a:rPr lang="en-US" sz="2000" b="1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Image 2:</a:t>
              </a:r>
              <a:r>
                <a:rPr lang="en-US" sz="20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1. Cat, 2. </a:t>
              </a:r>
              <a:r>
                <a:rPr lang="en-US" altLang="zh-CN" sz="20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Window…</a:t>
              </a:r>
            </a:p>
            <a:p>
              <a:r>
                <a:rPr lang="en-US" sz="2000" b="1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Image 3:</a:t>
              </a:r>
              <a:r>
                <a:rPr lang="en-US" sz="20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…</a:t>
              </a:r>
            </a:p>
          </p:txBody>
        </p:sp>
        <p:sp>
          <p:nvSpPr>
            <p:cNvPr id="1101" name="TextBox 1100">
              <a:extLst>
                <a:ext uri="{FF2B5EF4-FFF2-40B4-BE49-F238E27FC236}">
                  <a16:creationId xmlns:a16="http://schemas.microsoft.com/office/drawing/2014/main" id="{887E6CC1-5C3B-A56B-1333-64864355E44D}"/>
                </a:ext>
              </a:extLst>
            </p:cNvPr>
            <p:cNvSpPr txBox="1"/>
            <p:nvPr/>
          </p:nvSpPr>
          <p:spPr>
            <a:xfrm>
              <a:off x="2366173" y="8862158"/>
              <a:ext cx="4696978" cy="9541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sz="2800" dirty="0">
                  <a:solidFill>
                    <a:schemeClr val="bg1">
                      <a:lumMod val="65000"/>
                    </a:schemeClr>
                  </a:solidFill>
                  <a:latin typeface="Metropolitano" pitchFamily="2" charset="0"/>
                </a:rPr>
                <a:t>Per Frame </a:t>
              </a:r>
            </a:p>
            <a:p>
              <a:pPr algn="r"/>
              <a:r>
                <a:rPr lang="en-US" sz="2800" dirty="0">
                  <a:solidFill>
                    <a:schemeClr val="bg1">
                      <a:lumMod val="65000"/>
                    </a:schemeClr>
                  </a:solidFill>
                  <a:latin typeface="Metropolitano" pitchFamily="2" charset="0"/>
                </a:rPr>
                <a:t>Object List</a:t>
              </a:r>
              <a:endParaRPr lang="en-US" sz="2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9AD03B07-4ABE-7492-A39E-639B8F955D4D}"/>
              </a:ext>
            </a:extLst>
          </p:cNvPr>
          <p:cNvGrpSpPr/>
          <p:nvPr/>
        </p:nvGrpSpPr>
        <p:grpSpPr>
          <a:xfrm>
            <a:off x="3145575" y="4613924"/>
            <a:ext cx="10060891" cy="1726752"/>
            <a:chOff x="3145575" y="5042092"/>
            <a:chExt cx="10060891" cy="1726752"/>
          </a:xfrm>
        </p:grpSpPr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A4C3BE68-7B51-DE04-DDFA-70D8B9C62D40}"/>
                </a:ext>
              </a:extLst>
            </p:cNvPr>
            <p:cNvSpPr/>
            <p:nvPr/>
          </p:nvSpPr>
          <p:spPr>
            <a:xfrm>
              <a:off x="7304285" y="5042092"/>
              <a:ext cx="5902181" cy="791111"/>
            </a:xfrm>
            <a:prstGeom prst="roundRect">
              <a:avLst/>
            </a:prstGeom>
            <a:solidFill>
              <a:srgbClr val="DEEAF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rgbClr val="3271D6"/>
                  </a:solidFill>
                  <a:latin typeface="Metropolitano Medium" pitchFamily="2" charset="0"/>
                  <a:cs typeface="Baloo 2" panose="03080502040302020200" pitchFamily="66" charset="77"/>
                </a:rPr>
                <a:t>VLM </a:t>
              </a:r>
              <a:r>
                <a:rPr lang="en-US" sz="2800" dirty="0">
                  <a:solidFill>
                    <a:srgbClr val="3271D6"/>
                  </a:solidFill>
                  <a:latin typeface="Metropolitano Medium" pitchFamily="2" charset="0"/>
                  <a:cs typeface="Baloo 2" panose="03080502040302020200" pitchFamily="66" charset="77"/>
                </a:rPr>
                <a:t>Frame Selection</a:t>
              </a: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27CBC69-71DE-FCFE-736C-973F483ACF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04285" y="5977734"/>
              <a:ext cx="1091131" cy="79111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 w="38100" cmpd="sng">
              <a:solidFill>
                <a:schemeClr val="accent1">
                  <a:lumMod val="75000"/>
                  <a:alpha val="62000"/>
                </a:schemeClr>
              </a:solidFill>
            </a:ln>
            <a:effectLst>
              <a:softEdge rad="12700"/>
            </a:effectLst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22FC3852-45DD-6BDD-4720-3F29BFA79A3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 amt="20000"/>
            </a:blip>
            <a:stretch>
              <a:fillRect/>
            </a:stretch>
          </p:blipFill>
          <p:spPr>
            <a:xfrm>
              <a:off x="8507047" y="5977734"/>
              <a:ext cx="1091131" cy="79111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 w="38100" cmpd="sng">
              <a:solidFill>
                <a:schemeClr val="bg2">
                  <a:lumMod val="50000"/>
                  <a:alpha val="62000"/>
                </a:schemeClr>
              </a:solidFill>
              <a:prstDash val="lgDash"/>
            </a:ln>
            <a:effectLst>
              <a:softEdge rad="12700"/>
            </a:effectLst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1B927719-EBDA-0655-712A-CA0F208A031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709809" y="5977734"/>
              <a:ext cx="1091131" cy="791110"/>
            </a:xfrm>
            <a:prstGeom prst="roundRect">
              <a:avLst>
                <a:gd name="adj" fmla="val 8594"/>
              </a:avLst>
            </a:prstGeom>
            <a:solidFill>
              <a:schemeClr val="bg1"/>
            </a:solidFill>
            <a:ln w="38100" cmpd="sng">
              <a:solidFill>
                <a:schemeClr val="accent1">
                  <a:lumMod val="75000"/>
                  <a:alpha val="62000"/>
                </a:schemeClr>
              </a:solidFill>
            </a:ln>
            <a:effectLst>
              <a:softEdge rad="12700"/>
            </a:effectLst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DC5ADA9-966B-C661-23D0-166E538D979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912571" y="5977734"/>
              <a:ext cx="1091131" cy="791110"/>
            </a:xfrm>
            <a:prstGeom prst="roundRect">
              <a:avLst>
                <a:gd name="adj" fmla="val 8594"/>
              </a:avLst>
            </a:prstGeom>
            <a:solidFill>
              <a:schemeClr val="bg1"/>
            </a:solidFill>
            <a:ln w="38100" cmpd="sng">
              <a:solidFill>
                <a:schemeClr val="accent1">
                  <a:lumMod val="75000"/>
                  <a:alpha val="62000"/>
                </a:schemeClr>
              </a:solidFill>
            </a:ln>
            <a:effectLst>
              <a:softEdge rad="12700"/>
            </a:effectLst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D674AF99-0B48-1D04-290A-9189FAC6440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alphaModFix amt="20000"/>
            </a:blip>
            <a:stretch>
              <a:fillRect/>
            </a:stretch>
          </p:blipFill>
          <p:spPr>
            <a:xfrm>
              <a:off x="12115335" y="5977734"/>
              <a:ext cx="1091131" cy="79111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 w="38100" cmpd="sng">
              <a:solidFill>
                <a:schemeClr val="bg2">
                  <a:lumMod val="50000"/>
                  <a:alpha val="62000"/>
                </a:schemeClr>
              </a:solidFill>
              <a:prstDash val="lgDash"/>
            </a:ln>
            <a:effectLst>
              <a:softEdge rad="12700"/>
            </a:effectLst>
          </p:spPr>
        </p:pic>
        <p:sp>
          <p:nvSpPr>
            <p:cNvPr id="1102" name="TextBox 1101">
              <a:extLst>
                <a:ext uri="{FF2B5EF4-FFF2-40B4-BE49-F238E27FC236}">
                  <a16:creationId xmlns:a16="http://schemas.microsoft.com/office/drawing/2014/main" id="{DAEE6B37-7698-DD87-CE92-09BC8F50ECDE}"/>
                </a:ext>
              </a:extLst>
            </p:cNvPr>
            <p:cNvSpPr txBox="1"/>
            <p:nvPr/>
          </p:nvSpPr>
          <p:spPr>
            <a:xfrm>
              <a:off x="3145575" y="6104104"/>
              <a:ext cx="3917576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sz="2800" dirty="0">
                  <a:solidFill>
                    <a:schemeClr val="bg1">
                      <a:lumMod val="65000"/>
                    </a:schemeClr>
                  </a:solidFill>
                  <a:latin typeface="Metropolitano" pitchFamily="2" charset="0"/>
                </a:rPr>
                <a:t>Selected Frames</a:t>
              </a:r>
              <a:endParaRPr lang="en-US" sz="2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80AEBC1-7ADF-FED6-E104-CD45F731E478}"/>
              </a:ext>
            </a:extLst>
          </p:cNvPr>
          <p:cNvGrpSpPr/>
          <p:nvPr/>
        </p:nvGrpSpPr>
        <p:grpSpPr>
          <a:xfrm>
            <a:off x="2366173" y="9759042"/>
            <a:ext cx="10840291" cy="2538443"/>
            <a:chOff x="2366173" y="10995577"/>
            <a:chExt cx="10840291" cy="2538443"/>
          </a:xfrm>
        </p:grpSpPr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56438E89-1F41-97EE-0BA6-143F3D50EB13}"/>
                </a:ext>
              </a:extLst>
            </p:cNvPr>
            <p:cNvSpPr/>
            <p:nvPr/>
          </p:nvSpPr>
          <p:spPr>
            <a:xfrm>
              <a:off x="7304283" y="10995577"/>
              <a:ext cx="5902181" cy="791111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rgbClr val="97BB81"/>
                  </a:solidFill>
                  <a:latin typeface="Metropolitano Medium" pitchFamily="2" charset="0"/>
                  <a:cs typeface="Baloo 2" panose="03080502040302020200" pitchFamily="66" charset="77"/>
                </a:rPr>
                <a:t>Object Matching</a:t>
              </a:r>
              <a:endParaRPr lang="en-US" sz="2800" dirty="0">
                <a:solidFill>
                  <a:srgbClr val="97BB81"/>
                </a:solidFill>
                <a:latin typeface="Metropolitano Medium" pitchFamily="2" charset="0"/>
                <a:cs typeface="Baloo 2" panose="03080502040302020200" pitchFamily="66" charset="77"/>
              </a:endParaRPr>
            </a:p>
          </p:txBody>
        </p:sp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6DAA270F-EB75-E2EA-24E1-767BEF490484}"/>
                </a:ext>
              </a:extLst>
            </p:cNvPr>
            <p:cNvSpPr/>
            <p:nvPr/>
          </p:nvSpPr>
          <p:spPr>
            <a:xfrm>
              <a:off x="7304282" y="11926918"/>
              <a:ext cx="5902181" cy="1607102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000" b="1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Cat: </a:t>
              </a:r>
              <a:r>
                <a:rPr lang="en-US" sz="20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[x1, y1], [x2, y2], [], [], …</a:t>
              </a:r>
            </a:p>
            <a:p>
              <a:r>
                <a:rPr lang="en-US" sz="2000" b="1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Sink: </a:t>
              </a:r>
              <a:r>
                <a:rPr lang="en-US" sz="20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[], [], [], [], …</a:t>
              </a:r>
            </a:p>
          </p:txBody>
        </p:sp>
        <p:sp>
          <p:nvSpPr>
            <p:cNvPr id="1103" name="TextBox 1102">
              <a:extLst>
                <a:ext uri="{FF2B5EF4-FFF2-40B4-BE49-F238E27FC236}">
                  <a16:creationId xmlns:a16="http://schemas.microsoft.com/office/drawing/2014/main" id="{0E739729-839B-DBF7-60A2-E3EC3D629296}"/>
                </a:ext>
              </a:extLst>
            </p:cNvPr>
            <p:cNvSpPr txBox="1"/>
            <p:nvPr/>
          </p:nvSpPr>
          <p:spPr>
            <a:xfrm>
              <a:off x="2366173" y="12405112"/>
              <a:ext cx="4696978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sz="2800" dirty="0">
                  <a:solidFill>
                    <a:schemeClr val="bg1">
                      <a:lumMod val="65000"/>
                    </a:schemeClr>
                  </a:solidFill>
                  <a:latin typeface="Metropolitano" pitchFamily="2" charset="0"/>
                </a:rPr>
                <a:t>Object Trajectories</a:t>
              </a:r>
              <a:endParaRPr lang="en-US" sz="2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C47176C4-7B49-D207-37CF-D0FC72389DE6}"/>
              </a:ext>
            </a:extLst>
          </p:cNvPr>
          <p:cNvCxnSpPr>
            <a:cxnSpLocks/>
            <a:stCxn id="31" idx="2"/>
            <a:endCxn id="13" idx="3"/>
          </p:cNvCxnSpPr>
          <p:nvPr/>
        </p:nvCxnSpPr>
        <p:spPr>
          <a:xfrm rot="5400000">
            <a:off x="14961293" y="7564112"/>
            <a:ext cx="4161898" cy="7685487"/>
          </a:xfrm>
          <a:prstGeom prst="bentConnector2">
            <a:avLst/>
          </a:prstGeom>
          <a:ln w="127000" cmpd="sng">
            <a:solidFill>
              <a:srgbClr val="C9DBF8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59094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12" name="Elbow Connector 1111">
            <a:extLst>
              <a:ext uri="{FF2B5EF4-FFF2-40B4-BE49-F238E27FC236}">
                <a16:creationId xmlns:a16="http://schemas.microsoft.com/office/drawing/2014/main" id="{6A3DC821-A2C1-3658-E0B8-E41FD0653C5A}"/>
              </a:ext>
            </a:extLst>
          </p:cNvPr>
          <p:cNvCxnSpPr>
            <a:cxnSpLocks/>
            <a:stCxn id="19" idx="3"/>
          </p:cNvCxnSpPr>
          <p:nvPr/>
        </p:nvCxnSpPr>
        <p:spPr>
          <a:xfrm>
            <a:off x="13206466" y="5945121"/>
            <a:ext cx="5569755" cy="2027081"/>
          </a:xfrm>
          <a:prstGeom prst="bentConnector3">
            <a:avLst>
              <a:gd name="adj1" fmla="val 50000"/>
            </a:avLst>
          </a:prstGeom>
          <a:ln w="88900" cmpd="sng">
            <a:solidFill>
              <a:srgbClr val="FF7D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92761E98-77C3-F5C4-4506-0CE5BF8728D4}"/>
              </a:ext>
            </a:extLst>
          </p:cNvPr>
          <p:cNvSpPr/>
          <p:nvPr/>
        </p:nvSpPr>
        <p:spPr>
          <a:xfrm>
            <a:off x="2163074" y="12684253"/>
            <a:ext cx="11036424" cy="1607102"/>
          </a:xfrm>
          <a:prstGeom prst="roundRect">
            <a:avLst>
              <a:gd name="adj" fmla="val 3469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rgbClr val="3271D6"/>
              </a:solidFill>
              <a:latin typeface="Metropolitano Medium" pitchFamily="2" charset="0"/>
              <a:cs typeface="Baloo 2" panose="03080502040302020200" pitchFamily="66" charset="77"/>
            </a:endParaRPr>
          </a:p>
        </p:txBody>
      </p:sp>
      <p:grpSp>
        <p:nvGrpSpPr>
          <p:cNvPr id="1059" name="Group 1058">
            <a:extLst>
              <a:ext uri="{FF2B5EF4-FFF2-40B4-BE49-F238E27FC236}">
                <a16:creationId xmlns:a16="http://schemas.microsoft.com/office/drawing/2014/main" id="{7A403ED8-5213-FFCB-3A6C-B8C5382C297E}"/>
              </a:ext>
            </a:extLst>
          </p:cNvPr>
          <p:cNvGrpSpPr/>
          <p:nvPr/>
        </p:nvGrpSpPr>
        <p:grpSpPr>
          <a:xfrm>
            <a:off x="2199942" y="601578"/>
            <a:ext cx="11833087" cy="3603708"/>
            <a:chOff x="7687833" y="986589"/>
            <a:chExt cx="11833087" cy="3603708"/>
          </a:xfrm>
        </p:grpSpPr>
        <p:sp>
          <p:nvSpPr>
            <p:cNvPr id="51" name="Rounded Rectangle 50">
              <a:extLst>
                <a:ext uri="{FF2B5EF4-FFF2-40B4-BE49-F238E27FC236}">
                  <a16:creationId xmlns:a16="http://schemas.microsoft.com/office/drawing/2014/main" id="{73499AF6-C319-0D1D-7BEC-0156D862F58E}"/>
                </a:ext>
              </a:extLst>
            </p:cNvPr>
            <p:cNvSpPr/>
            <p:nvPr/>
          </p:nvSpPr>
          <p:spPr>
            <a:xfrm>
              <a:off x="7687833" y="986589"/>
              <a:ext cx="11036424" cy="3603708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rgbClr val="3271D6"/>
                </a:solidFill>
                <a:latin typeface="Metropolitano Medium" pitchFamily="2" charset="0"/>
                <a:cs typeface="Baloo 2" panose="03080502040302020200" pitchFamily="66" charset="77"/>
              </a:endParaRPr>
            </a:p>
          </p:txBody>
        </p:sp>
        <p:pic>
          <p:nvPicPr>
            <p:cNvPr id="1030" name="Picture 6" descr="User icon on transparent background 19879186 PNG">
              <a:extLst>
                <a:ext uri="{FF2B5EF4-FFF2-40B4-BE49-F238E27FC236}">
                  <a16:creationId xmlns:a16="http://schemas.microsoft.com/office/drawing/2014/main" id="{AD6662BC-3C6F-58A6-1814-3615A9B380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87833" y="1300671"/>
              <a:ext cx="1204618" cy="7303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277933AD-8C6D-5DB6-0212-9463FB723AE3}"/>
                </a:ext>
              </a:extLst>
            </p:cNvPr>
            <p:cNvSpPr txBox="1"/>
            <p:nvPr/>
          </p:nvSpPr>
          <p:spPr>
            <a:xfrm>
              <a:off x="12603799" y="2324537"/>
              <a:ext cx="6474902" cy="19389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b="1" dirty="0">
                  <a:latin typeface="Metropolitano" pitchFamily="2" charset="0"/>
                </a:rPr>
                <a:t>C1. </a:t>
              </a:r>
              <a:r>
                <a:rPr lang="en-US" sz="2400" dirty="0">
                  <a:solidFill>
                    <a:schemeClr val="tx1"/>
                  </a:solidFill>
                  <a:latin typeface="Metropolitano" pitchFamily="2" charset="0"/>
                </a:rPr>
                <a:t>to remove water from his body</a:t>
              </a:r>
            </a:p>
            <a:p>
              <a:r>
                <a:rPr lang="en-US" sz="2400" b="1" dirty="0">
                  <a:latin typeface="Metropolitano" pitchFamily="2" charset="0"/>
                </a:rPr>
                <a:t>C</a:t>
              </a:r>
              <a:r>
                <a:rPr lang="en-US" sz="2400" b="1" dirty="0">
                  <a:solidFill>
                    <a:schemeClr val="tx1"/>
                  </a:solidFill>
                  <a:latin typeface="Metropolitano" pitchFamily="2" charset="0"/>
                </a:rPr>
                <a:t>2. </a:t>
              </a:r>
              <a:r>
                <a:rPr lang="en-US" sz="2400" dirty="0">
                  <a:solidFill>
                    <a:schemeClr val="tx1"/>
                  </a:solidFill>
                  <a:latin typeface="Metropolitano" pitchFamily="2" charset="0"/>
                </a:rPr>
                <a:t>sleepy</a:t>
              </a:r>
            </a:p>
            <a:p>
              <a:r>
                <a:rPr lang="en-US" sz="2400" b="1" dirty="0">
                  <a:solidFill>
                    <a:schemeClr val="tx1"/>
                  </a:solidFill>
                  <a:latin typeface="Metropolitano" pitchFamily="2" charset="0"/>
                </a:rPr>
                <a:t>C3. </a:t>
              </a:r>
              <a:r>
                <a:rPr lang="en-US" sz="2400" dirty="0">
                  <a:solidFill>
                    <a:schemeClr val="tx1"/>
                  </a:solidFill>
                  <a:latin typeface="Metropolitano" pitchFamily="2" charset="0"/>
                </a:rPr>
                <a:t>prevent hitting shelf</a:t>
              </a:r>
            </a:p>
            <a:p>
              <a:r>
                <a:rPr lang="en-US" sz="2400" b="1" dirty="0">
                  <a:solidFill>
                    <a:schemeClr val="tx1"/>
                  </a:solidFill>
                  <a:latin typeface="Metropolitano" pitchFamily="2" charset="0"/>
                </a:rPr>
                <a:t>C4. </a:t>
              </a:r>
              <a:r>
                <a:rPr lang="en-US" sz="2400" dirty="0">
                  <a:solidFill>
                    <a:schemeClr val="tx1"/>
                  </a:solidFill>
                  <a:latin typeface="Metropolitano" pitchFamily="2" charset="0"/>
                </a:rPr>
                <a:t>swat water from face</a:t>
              </a:r>
            </a:p>
            <a:p>
              <a:r>
                <a:rPr lang="en-US" sz="2400" b="1" dirty="0">
                  <a:solidFill>
                    <a:schemeClr val="tx1"/>
                  </a:solidFill>
                  <a:latin typeface="Metropolitano" pitchFamily="2" charset="0"/>
                </a:rPr>
                <a:t>C5. </a:t>
              </a:r>
              <a:r>
                <a:rPr lang="en-US" sz="2400" dirty="0">
                  <a:solidFill>
                    <a:schemeClr val="tx1"/>
                  </a:solidFill>
                  <a:latin typeface="Metropolitano" pitchFamily="2" charset="0"/>
                </a:rPr>
                <a:t>injured</a:t>
              </a:r>
            </a:p>
          </p:txBody>
        </p:sp>
        <p:grpSp>
          <p:nvGrpSpPr>
            <p:cNvPr id="1043" name="Group 1042">
              <a:extLst>
                <a:ext uri="{FF2B5EF4-FFF2-40B4-BE49-F238E27FC236}">
                  <a16:creationId xmlns:a16="http://schemas.microsoft.com/office/drawing/2014/main" id="{E0B633B9-3917-C79D-A11E-4AB9240F3CDD}"/>
                </a:ext>
              </a:extLst>
            </p:cNvPr>
            <p:cNvGrpSpPr/>
            <p:nvPr/>
          </p:nvGrpSpPr>
          <p:grpSpPr>
            <a:xfrm>
              <a:off x="9427879" y="2403317"/>
              <a:ext cx="2379258" cy="1725050"/>
              <a:chOff x="10463936" y="2124894"/>
              <a:chExt cx="2379258" cy="1725050"/>
            </a:xfrm>
          </p:grpSpPr>
          <p:pic>
            <p:nvPicPr>
              <p:cNvPr id="1027" name="Picture 1026">
                <a:extLst>
                  <a:ext uri="{FF2B5EF4-FFF2-40B4-BE49-F238E27FC236}">
                    <a16:creationId xmlns:a16="http://schemas.microsoft.com/office/drawing/2014/main" id="{5C62BF02-BBBB-AAC7-C8C6-5C12991F57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463936" y="2124894"/>
                <a:ext cx="2379258" cy="1725050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 w="38100" cmpd="sng">
                <a:solidFill>
                  <a:schemeClr val="accent1"/>
                </a:solidFill>
                <a:prstDash val="solid"/>
              </a:ln>
              <a:effectLst>
                <a:softEdge rad="12700"/>
              </a:effectLst>
            </p:spPr>
          </p:pic>
          <p:pic>
            <p:nvPicPr>
              <p:cNvPr id="1041" name="Picture 10" descr="Download Play Button Free PNG photo images and clipart | FreePNGImg">
                <a:extLst>
                  <a:ext uri="{FF2B5EF4-FFF2-40B4-BE49-F238E27FC236}">
                    <a16:creationId xmlns:a16="http://schemas.microsoft.com/office/drawing/2014/main" id="{633F622F-F5E5-5BBB-52BD-55FBFAF840A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027251" y="2364404"/>
                <a:ext cx="1228622" cy="12286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035" name="TextBox 1034">
              <a:extLst>
                <a:ext uri="{FF2B5EF4-FFF2-40B4-BE49-F238E27FC236}">
                  <a16:creationId xmlns:a16="http://schemas.microsoft.com/office/drawing/2014/main" id="{6CDC0E26-89F0-EA0B-140E-FB9FBD59DBE4}"/>
                </a:ext>
              </a:extLst>
            </p:cNvPr>
            <p:cNvSpPr txBox="1"/>
            <p:nvPr/>
          </p:nvSpPr>
          <p:spPr>
            <a:xfrm>
              <a:off x="8892451" y="1164339"/>
              <a:ext cx="10628469" cy="114364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2400" b="1" dirty="0">
                  <a:latin typeface="Metropolitano" pitchFamily="2" charset="0"/>
                  <a:cs typeface="Courier New" panose="02070309020205020404" pitchFamily="49" charset="0"/>
                </a:rPr>
                <a:t>Question: </a:t>
              </a:r>
              <a:r>
                <a:rPr lang="en-US" sz="2400" dirty="0">
                  <a:latin typeface="Metropolitano" pitchFamily="2" charset="0"/>
                  <a:cs typeface="Courier New" panose="02070309020205020404" pitchFamily="49" charset="0"/>
                </a:rPr>
                <a:t>W</a:t>
              </a:r>
              <a:r>
                <a:rPr lang="en-US" sz="2400" dirty="0">
                  <a:solidFill>
                    <a:schemeClr val="tx1"/>
                  </a:solidFill>
                  <a:latin typeface="Metropolitano" pitchFamily="2" charset="0"/>
                  <a:cs typeface="Courier New" panose="02070309020205020404" pitchFamily="49" charset="0"/>
                </a:rPr>
                <a:t>hy is the cat shaking its paws after moving back?</a:t>
              </a:r>
            </a:p>
            <a:p>
              <a:pPr>
                <a:lnSpc>
                  <a:spcPct val="150000"/>
                </a:lnSpc>
              </a:pPr>
              <a:r>
                <a:rPr lang="en-US" sz="2400" b="1" dirty="0">
                  <a:latin typeface="Metropolitano" pitchFamily="2" charset="0"/>
                  <a:cs typeface="Courier New" panose="02070309020205020404" pitchFamily="49" charset="0"/>
                </a:rPr>
                <a:t>Video:                             Candidates:</a:t>
              </a:r>
              <a:endParaRPr lang="en-US" sz="2400" b="1" dirty="0">
                <a:solidFill>
                  <a:schemeClr val="tx1"/>
                </a:solidFill>
                <a:latin typeface="Metropolitano" pitchFamily="2" charset="0"/>
                <a:cs typeface="Courier New" panose="02070309020205020404" pitchFamily="49" charset="0"/>
              </a:endParaRPr>
            </a:p>
          </p:txBody>
        </p:sp>
      </p:grp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9962914B-91CB-5E7A-AEB3-5B095DAC0330}"/>
              </a:ext>
            </a:extLst>
          </p:cNvPr>
          <p:cNvCxnSpPr>
            <a:cxnSpLocks/>
          </p:cNvCxnSpPr>
          <p:nvPr/>
        </p:nvCxnSpPr>
        <p:spPr>
          <a:xfrm>
            <a:off x="17980915" y="8260122"/>
            <a:ext cx="796663" cy="0"/>
          </a:xfrm>
          <a:prstGeom prst="straightConnector1">
            <a:avLst/>
          </a:prstGeom>
          <a:ln w="88900" cmpd="sng">
            <a:solidFill>
              <a:srgbClr val="5D43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Elbow Connector 43">
            <a:extLst>
              <a:ext uri="{FF2B5EF4-FFF2-40B4-BE49-F238E27FC236}">
                <a16:creationId xmlns:a16="http://schemas.microsoft.com/office/drawing/2014/main" id="{7C434A4A-9BA0-010A-B624-EB13DF2E8A4A}"/>
              </a:ext>
            </a:extLst>
          </p:cNvPr>
          <p:cNvCxnSpPr>
            <a:cxnSpLocks/>
            <a:stCxn id="26" idx="3"/>
          </p:cNvCxnSpPr>
          <p:nvPr/>
        </p:nvCxnSpPr>
        <p:spPr>
          <a:xfrm flipV="1">
            <a:off x="13206463" y="8822722"/>
            <a:ext cx="5571115" cy="2671212"/>
          </a:xfrm>
          <a:prstGeom prst="bentConnector3">
            <a:avLst>
              <a:gd name="adj1" fmla="val 50000"/>
            </a:avLst>
          </a:prstGeom>
          <a:ln w="88900" cmpd="sng">
            <a:solidFill>
              <a:schemeClr val="accent6">
                <a:lumMod val="60000"/>
                <a:lumOff val="40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B8F3DB8-AF52-C033-63B3-F25F047F266F}"/>
              </a:ext>
            </a:extLst>
          </p:cNvPr>
          <p:cNvCxnSpPr>
            <a:cxnSpLocks/>
            <a:stCxn id="23" idx="3"/>
          </p:cNvCxnSpPr>
          <p:nvPr/>
        </p:nvCxnSpPr>
        <p:spPr>
          <a:xfrm>
            <a:off x="13206466" y="8529285"/>
            <a:ext cx="5571112" cy="0"/>
          </a:xfrm>
          <a:prstGeom prst="straightConnector1">
            <a:avLst/>
          </a:prstGeom>
          <a:ln w="88900" cmpd="sng">
            <a:solidFill>
              <a:schemeClr val="accent4">
                <a:lumMod val="60000"/>
                <a:lumOff val="40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D673D00-7C91-7BC5-E580-20DBDECC6311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10255376" y="4205286"/>
            <a:ext cx="0" cy="408638"/>
          </a:xfrm>
          <a:prstGeom prst="straightConnector1">
            <a:avLst/>
          </a:prstGeom>
          <a:ln w="88900" cmpd="sng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5DF2928-027F-3B45-FC2A-963CCC082CF6}"/>
              </a:ext>
            </a:extLst>
          </p:cNvPr>
          <p:cNvCxnSpPr>
            <a:cxnSpLocks/>
            <a:stCxn id="16" idx="2"/>
            <a:endCxn id="21" idx="0"/>
          </p:cNvCxnSpPr>
          <p:nvPr/>
        </p:nvCxnSpPr>
        <p:spPr>
          <a:xfrm>
            <a:off x="10255375" y="6340676"/>
            <a:ext cx="1" cy="441276"/>
          </a:xfrm>
          <a:prstGeom prst="straightConnector1">
            <a:avLst/>
          </a:prstGeom>
          <a:ln w="88900" cmpd="sng">
            <a:solidFill>
              <a:srgbClr val="F1BF6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A931C81-F5E3-B123-6D5D-28508599FB08}"/>
              </a:ext>
            </a:extLst>
          </p:cNvPr>
          <p:cNvCxnSpPr>
            <a:cxnSpLocks/>
            <a:stCxn id="23" idx="2"/>
            <a:endCxn id="25" idx="0"/>
          </p:cNvCxnSpPr>
          <p:nvPr/>
        </p:nvCxnSpPr>
        <p:spPr>
          <a:xfrm flipH="1">
            <a:off x="10255374" y="9345276"/>
            <a:ext cx="2" cy="413766"/>
          </a:xfrm>
          <a:prstGeom prst="straightConnector1">
            <a:avLst/>
          </a:prstGeom>
          <a:ln w="88900" cmpd="sng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C63AAFE9-3A77-2DFB-4CEA-E5AB4992BB98}"/>
              </a:ext>
            </a:extLst>
          </p:cNvPr>
          <p:cNvSpPr/>
          <p:nvPr/>
        </p:nvSpPr>
        <p:spPr>
          <a:xfrm>
            <a:off x="18777581" y="6781952"/>
            <a:ext cx="4561779" cy="5515522"/>
          </a:xfrm>
          <a:prstGeom prst="roundRect">
            <a:avLst>
              <a:gd name="adj" fmla="val 9532"/>
            </a:avLst>
          </a:prstGeom>
          <a:solidFill>
            <a:srgbClr val="DEEAF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3271D6"/>
                </a:solidFill>
                <a:latin typeface="Metropolitano Medium" pitchFamily="2" charset="0"/>
                <a:cs typeface="Baloo 2" panose="03080502040302020200" pitchFamily="66" charset="77"/>
              </a:rPr>
              <a:t>VLM</a:t>
            </a:r>
          </a:p>
          <a:p>
            <a:pPr algn="ctr"/>
            <a:r>
              <a:rPr lang="en-US" sz="2800" b="1" dirty="0">
                <a:solidFill>
                  <a:srgbClr val="3271D6"/>
                </a:solidFill>
                <a:latin typeface="Metropolitano Medium" pitchFamily="2" charset="0"/>
                <a:cs typeface="Baloo 2" panose="03080502040302020200" pitchFamily="66" charset="77"/>
              </a:rPr>
              <a:t>(LLaVA-1.5 13B)</a:t>
            </a:r>
          </a:p>
          <a:p>
            <a:pPr algn="ctr"/>
            <a:r>
              <a:rPr lang="en-US" sz="2800" dirty="0">
                <a:solidFill>
                  <a:srgbClr val="3271D6"/>
                </a:solidFill>
                <a:latin typeface="Metropolitano Medium" pitchFamily="2" charset="0"/>
                <a:cs typeface="Baloo 2" panose="03080502040302020200" pitchFamily="66" charset="77"/>
              </a:rPr>
              <a:t>Log-Likelihood Selection</a:t>
            </a:r>
          </a:p>
          <a:p>
            <a:pPr algn="ctr"/>
            <a:endParaRPr lang="en-US" sz="2800" dirty="0">
              <a:solidFill>
                <a:srgbClr val="3271D6"/>
              </a:solidFill>
              <a:latin typeface="Metropolitano Medium" pitchFamily="2" charset="0"/>
              <a:cs typeface="Baloo 2" panose="03080502040302020200" pitchFamily="66" charset="77"/>
            </a:endParaRPr>
          </a:p>
          <a:p>
            <a:pPr algn="ctr"/>
            <a:endParaRPr lang="en-US" sz="2800" dirty="0">
              <a:solidFill>
                <a:srgbClr val="3271D6"/>
              </a:solidFill>
              <a:latin typeface="Metropolitano Medium" pitchFamily="2" charset="0"/>
              <a:cs typeface="Baloo 2" panose="03080502040302020200" pitchFamily="66" charset="77"/>
            </a:endParaRPr>
          </a:p>
          <a:p>
            <a:pPr algn="ctr"/>
            <a:endParaRPr lang="en-US" sz="2800" dirty="0">
              <a:solidFill>
                <a:srgbClr val="3271D6"/>
              </a:solidFill>
              <a:latin typeface="Metropolitano Medium" pitchFamily="2" charset="0"/>
              <a:cs typeface="Baloo 2" panose="03080502040302020200" pitchFamily="66" charset="77"/>
            </a:endParaRPr>
          </a:p>
          <a:p>
            <a:pPr algn="ctr"/>
            <a:endParaRPr lang="en-US" sz="2800" dirty="0">
              <a:solidFill>
                <a:srgbClr val="3271D6"/>
              </a:solidFill>
              <a:latin typeface="Metropolitano Medium" pitchFamily="2" charset="0"/>
              <a:cs typeface="Baloo 2" panose="03080502040302020200" pitchFamily="66" charset="77"/>
            </a:endParaRPr>
          </a:p>
          <a:p>
            <a:pPr algn="ctr"/>
            <a:endParaRPr lang="en-US" sz="2800" dirty="0">
              <a:solidFill>
                <a:srgbClr val="3271D6"/>
              </a:solidFill>
              <a:latin typeface="Metropolitano Medium" pitchFamily="2" charset="0"/>
              <a:cs typeface="Baloo 2" panose="03080502040302020200" pitchFamily="66" charset="77"/>
            </a:endParaRPr>
          </a:p>
        </p:txBody>
      </p:sp>
      <p:sp>
        <p:nvSpPr>
          <p:cNvPr id="1091" name="TextBox 1090">
            <a:extLst>
              <a:ext uri="{FF2B5EF4-FFF2-40B4-BE49-F238E27FC236}">
                <a16:creationId xmlns:a16="http://schemas.microsoft.com/office/drawing/2014/main" id="{2035FA77-807E-E9DF-0260-C3899497E730}"/>
              </a:ext>
            </a:extLst>
          </p:cNvPr>
          <p:cNvSpPr txBox="1"/>
          <p:nvPr/>
        </p:nvSpPr>
        <p:spPr>
          <a:xfrm>
            <a:off x="3400031" y="12977084"/>
            <a:ext cx="430876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Metropolitano" pitchFamily="2" charset="0"/>
              </a:rPr>
              <a:t>swat water from face</a:t>
            </a:r>
            <a:endParaRPr lang="en-US" sz="2400" dirty="0">
              <a:latin typeface="Metropolitano Medium" pitchFamily="2" charset="0"/>
              <a:cs typeface="Baloo 2" panose="03080502040302020200" pitchFamily="66" charset="77"/>
            </a:endParaRPr>
          </a:p>
        </p:txBody>
      </p:sp>
      <p:grpSp>
        <p:nvGrpSpPr>
          <p:cNvPr id="1095" name="Group 1094">
            <a:extLst>
              <a:ext uri="{FF2B5EF4-FFF2-40B4-BE49-F238E27FC236}">
                <a16:creationId xmlns:a16="http://schemas.microsoft.com/office/drawing/2014/main" id="{2B13DD25-A0D6-E459-5FFF-61981148C46A}"/>
              </a:ext>
            </a:extLst>
          </p:cNvPr>
          <p:cNvGrpSpPr/>
          <p:nvPr/>
        </p:nvGrpSpPr>
        <p:grpSpPr>
          <a:xfrm>
            <a:off x="2466378" y="13004520"/>
            <a:ext cx="683688" cy="683688"/>
            <a:chOff x="3750541" y="1827608"/>
            <a:chExt cx="683688" cy="683688"/>
          </a:xfrm>
        </p:grpSpPr>
        <p:sp>
          <p:nvSpPr>
            <p:cNvPr id="1094" name="Oval 1093">
              <a:extLst>
                <a:ext uri="{FF2B5EF4-FFF2-40B4-BE49-F238E27FC236}">
                  <a16:creationId xmlns:a16="http://schemas.microsoft.com/office/drawing/2014/main" id="{8082127E-73A1-B234-A2CD-DD21E622346F}"/>
                </a:ext>
              </a:extLst>
            </p:cNvPr>
            <p:cNvSpPr/>
            <p:nvPr/>
          </p:nvSpPr>
          <p:spPr>
            <a:xfrm>
              <a:off x="3755709" y="1837305"/>
              <a:ext cx="673991" cy="67399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93" name="Picture 14" descr="Robot rounded icon by Friconix (fi-ctluxl-robot-rounded) thin,line,up,circle ,rounded,robot,robotics,face,robot-rounded">
              <a:extLst>
                <a:ext uri="{FF2B5EF4-FFF2-40B4-BE49-F238E27FC236}">
                  <a16:creationId xmlns:a16="http://schemas.microsoft.com/office/drawing/2014/main" id="{4C064D7E-3F70-E455-866D-92B47CE86C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50541" y="1827608"/>
              <a:ext cx="683688" cy="6836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097" name="Elbow Connector 1096">
            <a:extLst>
              <a:ext uri="{FF2B5EF4-FFF2-40B4-BE49-F238E27FC236}">
                <a16:creationId xmlns:a16="http://schemas.microsoft.com/office/drawing/2014/main" id="{E3BD72BA-7C4E-87C5-C2E1-E67C95FB928B}"/>
              </a:ext>
            </a:extLst>
          </p:cNvPr>
          <p:cNvCxnSpPr>
            <a:cxnSpLocks/>
            <a:stCxn id="47" idx="3"/>
            <a:endCxn id="31" idx="0"/>
          </p:cNvCxnSpPr>
          <p:nvPr/>
        </p:nvCxnSpPr>
        <p:spPr>
          <a:xfrm>
            <a:off x="18111649" y="2403888"/>
            <a:ext cx="2946822" cy="4378064"/>
          </a:xfrm>
          <a:prstGeom prst="bentConnector2">
            <a:avLst/>
          </a:prstGeom>
          <a:ln w="88900" cmpd="sng">
            <a:solidFill>
              <a:schemeClr val="bg1">
                <a:lumMod val="8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ADC60CFE-BB51-F67D-EDB4-C0E4DB385C67}"/>
              </a:ext>
            </a:extLst>
          </p:cNvPr>
          <p:cNvGrpSpPr/>
          <p:nvPr/>
        </p:nvGrpSpPr>
        <p:grpSpPr>
          <a:xfrm>
            <a:off x="2366173" y="6781952"/>
            <a:ext cx="10840293" cy="2563324"/>
            <a:chOff x="2366173" y="7591880"/>
            <a:chExt cx="10840293" cy="2563324"/>
          </a:xfrm>
        </p:grpSpPr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4DFD0650-102F-E578-BFC4-81AC8B57B37E}"/>
                </a:ext>
              </a:extLst>
            </p:cNvPr>
            <p:cNvSpPr/>
            <p:nvPr/>
          </p:nvSpPr>
          <p:spPr>
            <a:xfrm>
              <a:off x="7304285" y="7591880"/>
              <a:ext cx="5902181" cy="791111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rgbClr val="F1BF63"/>
                  </a:solidFill>
                  <a:latin typeface="Metropolitano Medium" pitchFamily="2" charset="0"/>
                  <a:cs typeface="Baloo 2" panose="03080502040302020200" pitchFamily="66" charset="77"/>
                </a:rPr>
                <a:t>Object Detection</a:t>
              </a:r>
              <a:endParaRPr lang="en-US" sz="2800" dirty="0">
                <a:solidFill>
                  <a:srgbClr val="F1BF63"/>
                </a:solidFill>
                <a:latin typeface="Metropolitano Medium" pitchFamily="2" charset="0"/>
                <a:cs typeface="Baloo 2" panose="03080502040302020200" pitchFamily="66" charset="77"/>
              </a:endParaRPr>
            </a:p>
          </p:txBody>
        </p:sp>
        <p:sp>
          <p:nvSpPr>
            <p:cNvPr id="23" name="Rounded Rectangle 22">
              <a:extLst>
                <a:ext uri="{FF2B5EF4-FFF2-40B4-BE49-F238E27FC236}">
                  <a16:creationId xmlns:a16="http://schemas.microsoft.com/office/drawing/2014/main" id="{4FD9CA66-64C8-0AE6-E91B-091EA4A87E81}"/>
                </a:ext>
              </a:extLst>
            </p:cNvPr>
            <p:cNvSpPr/>
            <p:nvPr/>
          </p:nvSpPr>
          <p:spPr>
            <a:xfrm>
              <a:off x="7304285" y="8523221"/>
              <a:ext cx="5902181" cy="1631983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000" b="1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Image 1:</a:t>
              </a:r>
              <a:r>
                <a:rPr lang="en-US" sz="20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1. Cat, 2. Sink, …</a:t>
              </a:r>
            </a:p>
            <a:p>
              <a:r>
                <a:rPr lang="en-US" sz="2000" b="1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Image 2:</a:t>
              </a:r>
              <a:r>
                <a:rPr lang="en-US" sz="20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1. Cat, 2. </a:t>
              </a:r>
              <a:r>
                <a:rPr lang="en-US" altLang="zh-CN" sz="20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Window…</a:t>
              </a:r>
            </a:p>
            <a:p>
              <a:r>
                <a:rPr lang="en-US" sz="2000" b="1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Image 3:</a:t>
              </a:r>
              <a:r>
                <a:rPr lang="en-US" sz="20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…</a:t>
              </a:r>
            </a:p>
          </p:txBody>
        </p:sp>
        <p:sp>
          <p:nvSpPr>
            <p:cNvPr id="1101" name="TextBox 1100">
              <a:extLst>
                <a:ext uri="{FF2B5EF4-FFF2-40B4-BE49-F238E27FC236}">
                  <a16:creationId xmlns:a16="http://schemas.microsoft.com/office/drawing/2014/main" id="{887E6CC1-5C3B-A56B-1333-64864355E44D}"/>
                </a:ext>
              </a:extLst>
            </p:cNvPr>
            <p:cNvSpPr txBox="1"/>
            <p:nvPr/>
          </p:nvSpPr>
          <p:spPr>
            <a:xfrm>
              <a:off x="2366173" y="8862158"/>
              <a:ext cx="4696978" cy="9541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sz="2800" dirty="0">
                  <a:solidFill>
                    <a:schemeClr val="bg1">
                      <a:lumMod val="65000"/>
                    </a:schemeClr>
                  </a:solidFill>
                  <a:latin typeface="Metropolitano" pitchFamily="2" charset="0"/>
                </a:rPr>
                <a:t>Per Frame </a:t>
              </a:r>
            </a:p>
            <a:p>
              <a:pPr algn="r"/>
              <a:r>
                <a:rPr lang="en-US" sz="2800" dirty="0">
                  <a:solidFill>
                    <a:schemeClr val="bg1">
                      <a:lumMod val="65000"/>
                    </a:schemeClr>
                  </a:solidFill>
                  <a:latin typeface="Metropolitano" pitchFamily="2" charset="0"/>
                </a:rPr>
                <a:t>Object List</a:t>
              </a:r>
              <a:endParaRPr lang="en-US" sz="2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9AD03B07-4ABE-7492-A39E-639B8F955D4D}"/>
              </a:ext>
            </a:extLst>
          </p:cNvPr>
          <p:cNvGrpSpPr/>
          <p:nvPr/>
        </p:nvGrpSpPr>
        <p:grpSpPr>
          <a:xfrm>
            <a:off x="3145575" y="4613924"/>
            <a:ext cx="10060891" cy="1726752"/>
            <a:chOff x="3145575" y="5042092"/>
            <a:chExt cx="10060891" cy="1726752"/>
          </a:xfrm>
        </p:grpSpPr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A4C3BE68-7B51-DE04-DDFA-70D8B9C62D40}"/>
                </a:ext>
              </a:extLst>
            </p:cNvPr>
            <p:cNvSpPr/>
            <p:nvPr/>
          </p:nvSpPr>
          <p:spPr>
            <a:xfrm>
              <a:off x="7304285" y="5042092"/>
              <a:ext cx="5902181" cy="791111"/>
            </a:xfrm>
            <a:prstGeom prst="roundRect">
              <a:avLst/>
            </a:prstGeom>
            <a:solidFill>
              <a:srgbClr val="DEEAF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rgbClr val="3271D6"/>
                  </a:solidFill>
                  <a:latin typeface="Metropolitano Medium" pitchFamily="2" charset="0"/>
                  <a:cs typeface="Baloo 2" panose="03080502040302020200" pitchFamily="66" charset="77"/>
                </a:rPr>
                <a:t>VLM Frame Selection</a:t>
              </a: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27CBC69-71DE-FCFE-736C-973F483ACF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04285" y="5977734"/>
              <a:ext cx="1091131" cy="79111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 w="38100" cmpd="sng">
              <a:solidFill>
                <a:schemeClr val="accent1">
                  <a:lumMod val="75000"/>
                  <a:alpha val="62000"/>
                </a:schemeClr>
              </a:solidFill>
            </a:ln>
            <a:effectLst>
              <a:softEdge rad="12700"/>
            </a:effectLst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22FC3852-45DD-6BDD-4720-3F29BFA79A3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 amt="20000"/>
            </a:blip>
            <a:stretch>
              <a:fillRect/>
            </a:stretch>
          </p:blipFill>
          <p:spPr>
            <a:xfrm>
              <a:off x="8507047" y="5977734"/>
              <a:ext cx="1091131" cy="79111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 w="38100" cmpd="sng">
              <a:solidFill>
                <a:schemeClr val="bg2">
                  <a:lumMod val="50000"/>
                  <a:alpha val="62000"/>
                </a:schemeClr>
              </a:solidFill>
              <a:prstDash val="lgDash"/>
            </a:ln>
            <a:effectLst>
              <a:softEdge rad="12700"/>
            </a:effectLst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1B927719-EBDA-0655-712A-CA0F208A031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709809" y="5977734"/>
              <a:ext cx="1091131" cy="791110"/>
            </a:xfrm>
            <a:prstGeom prst="roundRect">
              <a:avLst>
                <a:gd name="adj" fmla="val 8594"/>
              </a:avLst>
            </a:prstGeom>
            <a:solidFill>
              <a:schemeClr val="bg1"/>
            </a:solidFill>
            <a:ln w="38100" cmpd="sng">
              <a:solidFill>
                <a:schemeClr val="accent1">
                  <a:lumMod val="75000"/>
                  <a:alpha val="62000"/>
                </a:schemeClr>
              </a:solidFill>
            </a:ln>
            <a:effectLst>
              <a:softEdge rad="12700"/>
            </a:effectLst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DC5ADA9-966B-C661-23D0-166E538D979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912571" y="5977734"/>
              <a:ext cx="1091131" cy="791110"/>
            </a:xfrm>
            <a:prstGeom prst="roundRect">
              <a:avLst>
                <a:gd name="adj" fmla="val 8594"/>
              </a:avLst>
            </a:prstGeom>
            <a:solidFill>
              <a:schemeClr val="bg1"/>
            </a:solidFill>
            <a:ln w="38100" cmpd="sng">
              <a:solidFill>
                <a:schemeClr val="accent1">
                  <a:lumMod val="75000"/>
                  <a:alpha val="62000"/>
                </a:schemeClr>
              </a:solidFill>
            </a:ln>
            <a:effectLst>
              <a:softEdge rad="12700"/>
            </a:effectLst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D674AF99-0B48-1D04-290A-9189FAC6440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alphaModFix amt="20000"/>
            </a:blip>
            <a:stretch>
              <a:fillRect/>
            </a:stretch>
          </p:blipFill>
          <p:spPr>
            <a:xfrm>
              <a:off x="12115335" y="5977734"/>
              <a:ext cx="1091131" cy="79111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 w="38100" cmpd="sng">
              <a:solidFill>
                <a:schemeClr val="bg2">
                  <a:lumMod val="50000"/>
                  <a:alpha val="62000"/>
                </a:schemeClr>
              </a:solidFill>
              <a:prstDash val="lgDash"/>
            </a:ln>
            <a:effectLst>
              <a:softEdge rad="12700"/>
            </a:effectLst>
          </p:spPr>
        </p:pic>
        <p:sp>
          <p:nvSpPr>
            <p:cNvPr id="1102" name="TextBox 1101">
              <a:extLst>
                <a:ext uri="{FF2B5EF4-FFF2-40B4-BE49-F238E27FC236}">
                  <a16:creationId xmlns:a16="http://schemas.microsoft.com/office/drawing/2014/main" id="{DAEE6B37-7698-DD87-CE92-09BC8F50ECDE}"/>
                </a:ext>
              </a:extLst>
            </p:cNvPr>
            <p:cNvSpPr txBox="1"/>
            <p:nvPr/>
          </p:nvSpPr>
          <p:spPr>
            <a:xfrm>
              <a:off x="3145575" y="6104104"/>
              <a:ext cx="3917576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sz="2800" dirty="0">
                  <a:solidFill>
                    <a:schemeClr val="bg1">
                      <a:lumMod val="65000"/>
                    </a:schemeClr>
                  </a:solidFill>
                  <a:latin typeface="Metropolitano" pitchFamily="2" charset="0"/>
                </a:rPr>
                <a:t>Selected Frames</a:t>
              </a:r>
              <a:endParaRPr lang="en-US" sz="2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80AEBC1-7ADF-FED6-E104-CD45F731E478}"/>
              </a:ext>
            </a:extLst>
          </p:cNvPr>
          <p:cNvGrpSpPr/>
          <p:nvPr/>
        </p:nvGrpSpPr>
        <p:grpSpPr>
          <a:xfrm>
            <a:off x="2366173" y="9759042"/>
            <a:ext cx="10840291" cy="2538443"/>
            <a:chOff x="2366173" y="10995577"/>
            <a:chExt cx="10840291" cy="2538443"/>
          </a:xfrm>
        </p:grpSpPr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56438E89-1F41-97EE-0BA6-143F3D50EB13}"/>
                </a:ext>
              </a:extLst>
            </p:cNvPr>
            <p:cNvSpPr/>
            <p:nvPr/>
          </p:nvSpPr>
          <p:spPr>
            <a:xfrm>
              <a:off x="7304283" y="10995577"/>
              <a:ext cx="5902181" cy="791111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rgbClr val="97BB81"/>
                  </a:solidFill>
                  <a:latin typeface="Metropolitano Medium" pitchFamily="2" charset="0"/>
                  <a:cs typeface="Baloo 2" panose="03080502040302020200" pitchFamily="66" charset="77"/>
                </a:rPr>
                <a:t>Object Matching</a:t>
              </a:r>
              <a:endParaRPr lang="en-US" sz="2800" dirty="0">
                <a:solidFill>
                  <a:srgbClr val="97BB81"/>
                </a:solidFill>
                <a:latin typeface="Metropolitano Medium" pitchFamily="2" charset="0"/>
                <a:cs typeface="Baloo 2" panose="03080502040302020200" pitchFamily="66" charset="77"/>
              </a:endParaRPr>
            </a:p>
          </p:txBody>
        </p:sp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6DAA270F-EB75-E2EA-24E1-767BEF490484}"/>
                </a:ext>
              </a:extLst>
            </p:cNvPr>
            <p:cNvSpPr/>
            <p:nvPr/>
          </p:nvSpPr>
          <p:spPr>
            <a:xfrm>
              <a:off x="7304282" y="11926918"/>
              <a:ext cx="5902181" cy="1607102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000" b="1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Cat: </a:t>
              </a:r>
              <a:r>
                <a:rPr lang="en-US" sz="20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[x1, y1], [x2, y2], [], [], …</a:t>
              </a:r>
            </a:p>
            <a:p>
              <a:r>
                <a:rPr lang="en-US" sz="2000" b="1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Sink: </a:t>
              </a:r>
              <a:r>
                <a:rPr lang="en-US" sz="20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[], [], [], [], …</a:t>
              </a:r>
            </a:p>
          </p:txBody>
        </p:sp>
        <p:sp>
          <p:nvSpPr>
            <p:cNvPr id="1103" name="TextBox 1102">
              <a:extLst>
                <a:ext uri="{FF2B5EF4-FFF2-40B4-BE49-F238E27FC236}">
                  <a16:creationId xmlns:a16="http://schemas.microsoft.com/office/drawing/2014/main" id="{0E739729-839B-DBF7-60A2-E3EC3D629296}"/>
                </a:ext>
              </a:extLst>
            </p:cNvPr>
            <p:cNvSpPr txBox="1"/>
            <p:nvPr/>
          </p:nvSpPr>
          <p:spPr>
            <a:xfrm>
              <a:off x="2366173" y="12405112"/>
              <a:ext cx="4696978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sz="2800" dirty="0">
                  <a:solidFill>
                    <a:schemeClr val="bg1">
                      <a:lumMod val="65000"/>
                    </a:schemeClr>
                  </a:solidFill>
                  <a:latin typeface="Metropolitano" pitchFamily="2" charset="0"/>
                </a:rPr>
                <a:t>Object Trajectories</a:t>
              </a:r>
              <a:endParaRPr lang="en-US" sz="2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C47176C4-7B49-D207-37CF-D0FC72389DE6}"/>
              </a:ext>
            </a:extLst>
          </p:cNvPr>
          <p:cNvCxnSpPr>
            <a:cxnSpLocks/>
            <a:stCxn id="31" idx="2"/>
            <a:endCxn id="13" idx="3"/>
          </p:cNvCxnSpPr>
          <p:nvPr/>
        </p:nvCxnSpPr>
        <p:spPr>
          <a:xfrm rot="5400000">
            <a:off x="16533820" y="8963153"/>
            <a:ext cx="1190330" cy="7858973"/>
          </a:xfrm>
          <a:prstGeom prst="bentConnector2">
            <a:avLst/>
          </a:prstGeom>
          <a:ln w="88900" cmpd="sng">
            <a:solidFill>
              <a:srgbClr val="C9DBF8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7382F5CD-D81D-6E94-732B-BB37805DD39C}"/>
              </a:ext>
            </a:extLst>
          </p:cNvPr>
          <p:cNvSpPr/>
          <p:nvPr/>
        </p:nvSpPr>
        <p:spPr>
          <a:xfrm>
            <a:off x="13841191" y="2121415"/>
            <a:ext cx="4270458" cy="56494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508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etropolitano" pitchFamily="2" charset="0"/>
              </a:rPr>
              <a:t>💬 </a:t>
            </a:r>
            <a:r>
              <a:rPr 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etropolitano" pitchFamily="2" charset="0"/>
              </a:rPr>
              <a:t>Question and Candidates</a:t>
            </a:r>
          </a:p>
        </p:txBody>
      </p:sp>
      <p:cxnSp>
        <p:nvCxnSpPr>
          <p:cNvPr id="1028" name="Straight Connector 1027">
            <a:extLst>
              <a:ext uri="{FF2B5EF4-FFF2-40B4-BE49-F238E27FC236}">
                <a16:creationId xmlns:a16="http://schemas.microsoft.com/office/drawing/2014/main" id="{7512CEF1-EACA-4082-CB32-3481FFE1AB29}"/>
              </a:ext>
            </a:extLst>
          </p:cNvPr>
          <p:cNvCxnSpPr>
            <a:cxnSpLocks/>
            <a:stCxn id="51" idx="3"/>
            <a:endCxn id="47" idx="1"/>
          </p:cNvCxnSpPr>
          <p:nvPr/>
        </p:nvCxnSpPr>
        <p:spPr>
          <a:xfrm>
            <a:off x="13236366" y="2403432"/>
            <a:ext cx="604825" cy="456"/>
          </a:xfrm>
          <a:prstGeom prst="line">
            <a:avLst/>
          </a:prstGeom>
          <a:ln w="88900" cmpd="sng">
            <a:solidFill>
              <a:schemeClr val="bg1">
                <a:lumMod val="85000"/>
              </a:schemeClr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6" name="Rounded Rectangle 1035">
            <a:extLst>
              <a:ext uri="{FF2B5EF4-FFF2-40B4-BE49-F238E27FC236}">
                <a16:creationId xmlns:a16="http://schemas.microsoft.com/office/drawing/2014/main" id="{30E2ABF6-A3A1-73B5-F87E-91312716FE7C}"/>
              </a:ext>
            </a:extLst>
          </p:cNvPr>
          <p:cNvSpPr/>
          <p:nvPr/>
        </p:nvSpPr>
        <p:spPr>
          <a:xfrm>
            <a:off x="13710453" y="6781951"/>
            <a:ext cx="4561779" cy="2563319"/>
          </a:xfrm>
          <a:prstGeom prst="roundRect">
            <a:avLst>
              <a:gd name="adj" fmla="val 10896"/>
            </a:avLst>
          </a:prstGeom>
          <a:solidFill>
            <a:srgbClr val="E5DEF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5D43A2"/>
                </a:solidFill>
                <a:latin typeface="Metropolitano Medium" pitchFamily="2" charset="0"/>
                <a:cs typeface="Baloo 2" panose="03080502040302020200" pitchFamily="66" charset="77"/>
              </a:rPr>
              <a:t>Template Operations</a:t>
            </a:r>
          </a:p>
          <a:p>
            <a:pPr algn="ctr"/>
            <a:endParaRPr lang="en-US" sz="2800" b="1" dirty="0">
              <a:solidFill>
                <a:srgbClr val="5D43A2"/>
              </a:solidFill>
              <a:latin typeface="Metropolitano Medium" pitchFamily="2" charset="0"/>
              <a:cs typeface="Baloo 2" panose="03080502040302020200" pitchFamily="66" charset="77"/>
            </a:endParaRPr>
          </a:p>
          <a:p>
            <a:pPr algn="ctr"/>
            <a:endParaRPr lang="en-US" sz="2800" b="1" dirty="0">
              <a:solidFill>
                <a:srgbClr val="5D43A2"/>
              </a:solidFill>
              <a:latin typeface="Metropolitano Medium" pitchFamily="2" charset="0"/>
              <a:cs typeface="Baloo 2" panose="03080502040302020200" pitchFamily="66" charset="77"/>
            </a:endParaRPr>
          </a:p>
          <a:p>
            <a:pPr algn="ctr"/>
            <a:endParaRPr lang="en-US" sz="2800" b="1" dirty="0">
              <a:solidFill>
                <a:srgbClr val="5D43A2"/>
              </a:solidFill>
              <a:latin typeface="Metropolitano Medium" pitchFamily="2" charset="0"/>
              <a:cs typeface="Baloo 2" panose="03080502040302020200" pitchFamily="66" charset="77"/>
            </a:endParaRPr>
          </a:p>
          <a:p>
            <a:pPr algn="ctr"/>
            <a:endParaRPr lang="en-US" sz="2800" dirty="0">
              <a:solidFill>
                <a:srgbClr val="5D43A2"/>
              </a:solidFill>
              <a:latin typeface="Metropolitano Medium" pitchFamily="2" charset="0"/>
              <a:cs typeface="Baloo 2" panose="03080502040302020200" pitchFamily="66" charset="77"/>
            </a:endParaRPr>
          </a:p>
        </p:txBody>
      </p:sp>
      <p:sp>
        <p:nvSpPr>
          <p:cNvPr id="1038" name="Rounded Rectangle 1037">
            <a:extLst>
              <a:ext uri="{FF2B5EF4-FFF2-40B4-BE49-F238E27FC236}">
                <a16:creationId xmlns:a16="http://schemas.microsoft.com/office/drawing/2014/main" id="{36FA9810-6F86-B1CD-BBF5-F88A3BE841CF}"/>
              </a:ext>
            </a:extLst>
          </p:cNvPr>
          <p:cNvSpPr/>
          <p:nvPr/>
        </p:nvSpPr>
        <p:spPr>
          <a:xfrm>
            <a:off x="13841190" y="7713293"/>
            <a:ext cx="4296907" cy="1518803"/>
          </a:xfrm>
          <a:prstGeom prst="roundRect">
            <a:avLst>
              <a:gd name="adj" fmla="val 22236"/>
            </a:avLst>
          </a:prstGeom>
          <a:solidFill>
            <a:schemeClr val="bg1"/>
          </a:solidFill>
          <a:ln w="50800">
            <a:solidFill>
              <a:srgbClr val="E5DEF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2460"/>
              </a:lnSpc>
            </a:pPr>
            <a:r>
              <a:rPr lang="en-US" b="1" dirty="0">
                <a:solidFill>
                  <a:srgbClr val="FF7D93"/>
                </a:solidFill>
                <a:latin typeface="Metropolitano" pitchFamily="2" charset="0"/>
              </a:rPr>
              <a:t>🖼️ Selected </a:t>
            </a:r>
            <a:r>
              <a:rPr lang="en-US" sz="1800" b="1" dirty="0">
                <a:solidFill>
                  <a:srgbClr val="FF7D93"/>
                </a:solidFill>
                <a:effectLst/>
                <a:latin typeface="Metropolitano" pitchFamily="2" charset="0"/>
              </a:rPr>
              <a:t>Frames</a:t>
            </a:r>
            <a:endParaRPr lang="en-US" b="1" dirty="0">
              <a:solidFill>
                <a:srgbClr val="5D43A2"/>
              </a:solidFill>
              <a:effectLst/>
              <a:latin typeface="Metropolitano" pitchFamily="2" charset="0"/>
            </a:endParaRPr>
          </a:p>
          <a:p>
            <a:pPr>
              <a:lnSpc>
                <a:spcPts val="2460"/>
              </a:lnSpc>
            </a:pPr>
            <a:r>
              <a:rPr lang="en-US" b="1" dirty="0">
                <a:solidFill>
                  <a:srgbClr val="5D43A2"/>
                </a:solidFill>
                <a:effectLst/>
                <a:latin typeface="Metropolitano" pitchFamily="2" charset="0"/>
              </a:rPr>
              <a:t>💬 Global Object Information</a:t>
            </a:r>
            <a:br>
              <a:rPr lang="en-US" b="1" dirty="0">
                <a:effectLst/>
                <a:latin typeface="Metropolitano" pitchFamily="2" charset="0"/>
              </a:rPr>
            </a:br>
            <a:r>
              <a:rPr lang="en-US" b="1" dirty="0">
                <a:effectLst/>
                <a:latin typeface="Metropolitano" pitchFamily="2" charset="0"/>
              </a:rPr>
              <a:t>💬 </a:t>
            </a:r>
            <a:r>
              <a:rPr lang="en-US" b="1" dirty="0">
                <a:solidFill>
                  <a:srgbClr val="FFC000"/>
                </a:solidFill>
                <a:effectLst/>
                <a:latin typeface="Metropolitano" pitchFamily="2" charset="0"/>
              </a:rPr>
              <a:t>Object Spatial Location</a:t>
            </a:r>
            <a:br>
              <a:rPr lang="en-US" b="1" dirty="0">
                <a:effectLst/>
                <a:latin typeface="Metropolitano" pitchFamily="2" charset="0"/>
              </a:rPr>
            </a:br>
            <a:r>
              <a:rPr lang="en-US" b="1" dirty="0">
                <a:effectLst/>
                <a:latin typeface="Metropolitano" pitchFamily="2" charset="0"/>
              </a:rPr>
              <a:t>💬 </a:t>
            </a:r>
            <a:r>
              <a:rPr lang="en-US" b="1" dirty="0"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Metropolitano" pitchFamily="2" charset="0"/>
              </a:rPr>
              <a:t>Object Motion Trajectory</a:t>
            </a:r>
            <a:endParaRPr lang="en-US" b="1" dirty="0">
              <a:solidFill>
                <a:schemeClr val="accent6">
                  <a:lumMod val="60000"/>
                  <a:lumOff val="40000"/>
                </a:schemeClr>
              </a:solidFill>
              <a:latin typeface="Metropolitano" pitchFamily="2" charset="0"/>
            </a:endParaRPr>
          </a:p>
        </p:txBody>
      </p:sp>
      <p:sp>
        <p:nvSpPr>
          <p:cNvPr id="1073" name="Rounded Rectangle 1072">
            <a:extLst>
              <a:ext uri="{FF2B5EF4-FFF2-40B4-BE49-F238E27FC236}">
                <a16:creationId xmlns:a16="http://schemas.microsoft.com/office/drawing/2014/main" id="{7C6EFB85-F95F-2DE6-619E-A8E77465ECDF}"/>
              </a:ext>
            </a:extLst>
          </p:cNvPr>
          <p:cNvSpPr/>
          <p:nvPr/>
        </p:nvSpPr>
        <p:spPr>
          <a:xfrm>
            <a:off x="18942929" y="9981850"/>
            <a:ext cx="4231084" cy="2161098"/>
          </a:xfrm>
          <a:prstGeom prst="roundRect">
            <a:avLst>
              <a:gd name="adj" fmla="val 14211"/>
            </a:avLst>
          </a:prstGeom>
          <a:solidFill>
            <a:schemeClr val="bg1"/>
          </a:solidFill>
          <a:ln w="508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rgbClr val="00B050"/>
              </a:solidFill>
              <a:latin typeface="Metropolitano" pitchFamily="2" charset="0"/>
            </a:endParaRPr>
          </a:p>
        </p:txBody>
      </p:sp>
      <p:sp>
        <p:nvSpPr>
          <p:cNvPr id="1125" name="Rounded Rectangle 1124">
            <a:extLst>
              <a:ext uri="{FF2B5EF4-FFF2-40B4-BE49-F238E27FC236}">
                <a16:creationId xmlns:a16="http://schemas.microsoft.com/office/drawing/2014/main" id="{95C9D01D-CB74-ADD7-0BD4-9B8823D03952}"/>
              </a:ext>
            </a:extLst>
          </p:cNvPr>
          <p:cNvSpPr/>
          <p:nvPr/>
        </p:nvSpPr>
        <p:spPr>
          <a:xfrm>
            <a:off x="21515733" y="10277922"/>
            <a:ext cx="419725" cy="1340332"/>
          </a:xfrm>
          <a:prstGeom prst="roundRect">
            <a:avLst>
              <a:gd name="adj" fmla="val 0"/>
            </a:avLst>
          </a:prstGeom>
          <a:solidFill>
            <a:srgbClr val="92D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30" name="Rounded Rectangle 1129">
            <a:extLst>
              <a:ext uri="{FF2B5EF4-FFF2-40B4-BE49-F238E27FC236}">
                <a16:creationId xmlns:a16="http://schemas.microsoft.com/office/drawing/2014/main" id="{40AA2F8D-C555-5743-C661-B5FC8C3BD346}"/>
              </a:ext>
            </a:extLst>
          </p:cNvPr>
          <p:cNvSpPr/>
          <p:nvPr/>
        </p:nvSpPr>
        <p:spPr>
          <a:xfrm>
            <a:off x="19464384" y="11198861"/>
            <a:ext cx="419725" cy="400110"/>
          </a:xfrm>
          <a:prstGeom prst="roundRect">
            <a:avLst>
              <a:gd name="adj" fmla="val 0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31" name="Rounded Rectangle 1130">
            <a:extLst>
              <a:ext uri="{FF2B5EF4-FFF2-40B4-BE49-F238E27FC236}">
                <a16:creationId xmlns:a16="http://schemas.microsoft.com/office/drawing/2014/main" id="{E47DB425-29C7-2707-CC94-A2E3A0199F02}"/>
              </a:ext>
            </a:extLst>
          </p:cNvPr>
          <p:cNvSpPr/>
          <p:nvPr/>
        </p:nvSpPr>
        <p:spPr>
          <a:xfrm>
            <a:off x="20148167" y="11146962"/>
            <a:ext cx="419725" cy="447004"/>
          </a:xfrm>
          <a:prstGeom prst="roundRect">
            <a:avLst>
              <a:gd name="adj" fmla="val 0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32" name="Rounded Rectangle 1131">
            <a:extLst>
              <a:ext uri="{FF2B5EF4-FFF2-40B4-BE49-F238E27FC236}">
                <a16:creationId xmlns:a16="http://schemas.microsoft.com/office/drawing/2014/main" id="{CDA28A3E-DD41-540F-1347-BDFEF32103A5}"/>
              </a:ext>
            </a:extLst>
          </p:cNvPr>
          <p:cNvSpPr/>
          <p:nvPr/>
        </p:nvSpPr>
        <p:spPr>
          <a:xfrm>
            <a:off x="20831950" y="10980733"/>
            <a:ext cx="419725" cy="626155"/>
          </a:xfrm>
          <a:prstGeom prst="roundRect">
            <a:avLst>
              <a:gd name="adj" fmla="val 0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33" name="Rounded Rectangle 1132">
            <a:extLst>
              <a:ext uri="{FF2B5EF4-FFF2-40B4-BE49-F238E27FC236}">
                <a16:creationId xmlns:a16="http://schemas.microsoft.com/office/drawing/2014/main" id="{79C56657-6341-A8F0-FDDC-AFFA7C9BC9E3}"/>
              </a:ext>
            </a:extLst>
          </p:cNvPr>
          <p:cNvSpPr/>
          <p:nvPr/>
        </p:nvSpPr>
        <p:spPr>
          <a:xfrm>
            <a:off x="22199518" y="11093907"/>
            <a:ext cx="419725" cy="497309"/>
          </a:xfrm>
          <a:prstGeom prst="roundRect">
            <a:avLst>
              <a:gd name="adj" fmla="val 0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1126" name="Group 1125">
            <a:extLst>
              <a:ext uri="{FF2B5EF4-FFF2-40B4-BE49-F238E27FC236}">
                <a16:creationId xmlns:a16="http://schemas.microsoft.com/office/drawing/2014/main" id="{CCA0730C-5E8F-8F30-86E8-FFF6BC4089E0}"/>
              </a:ext>
            </a:extLst>
          </p:cNvPr>
          <p:cNvGrpSpPr/>
          <p:nvPr/>
        </p:nvGrpSpPr>
        <p:grpSpPr>
          <a:xfrm>
            <a:off x="19186612" y="11590870"/>
            <a:ext cx="3673388" cy="516995"/>
            <a:chOff x="19186612" y="11493934"/>
            <a:chExt cx="3673388" cy="516995"/>
          </a:xfrm>
        </p:grpSpPr>
        <p:sp>
          <p:nvSpPr>
            <p:cNvPr id="1124" name="TextBox 1123">
              <a:extLst>
                <a:ext uri="{FF2B5EF4-FFF2-40B4-BE49-F238E27FC236}">
                  <a16:creationId xmlns:a16="http://schemas.microsoft.com/office/drawing/2014/main" id="{AA7B39C0-DDD1-DA1C-1896-B75F0E167448}"/>
                </a:ext>
              </a:extLst>
            </p:cNvPr>
            <p:cNvSpPr txBox="1"/>
            <p:nvPr/>
          </p:nvSpPr>
          <p:spPr>
            <a:xfrm>
              <a:off x="19374274" y="11610819"/>
              <a:ext cx="3397374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>
                      <a:lumMod val="50000"/>
                    </a:schemeClr>
                  </a:solidFill>
                  <a:latin typeface="Metropolitano" pitchFamily="2" charset="0"/>
                </a:rPr>
                <a:t>C1    C2    C3    C4    C5</a:t>
              </a:r>
              <a:endParaRPr lang="en-US" sz="20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cxnSp>
          <p:nvCxnSpPr>
            <p:cNvPr id="1074" name="Straight Connector 1073">
              <a:extLst>
                <a:ext uri="{FF2B5EF4-FFF2-40B4-BE49-F238E27FC236}">
                  <a16:creationId xmlns:a16="http://schemas.microsoft.com/office/drawing/2014/main" id="{DD26CE17-7BE8-192E-3BA9-E81BEA9E0126}"/>
                </a:ext>
              </a:extLst>
            </p:cNvPr>
            <p:cNvCxnSpPr>
              <a:cxnSpLocks/>
            </p:cNvCxnSpPr>
            <p:nvPr/>
          </p:nvCxnSpPr>
          <p:spPr>
            <a:xfrm>
              <a:off x="19186612" y="11493934"/>
              <a:ext cx="3673388" cy="0"/>
            </a:xfrm>
            <a:prstGeom prst="line">
              <a:avLst/>
            </a:prstGeom>
            <a:ln w="88900" cmpd="sng">
              <a:solidFill>
                <a:schemeClr val="bg1">
                  <a:lumMod val="85000"/>
                </a:schemeClr>
              </a:solidFill>
              <a:prstDash val="soli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0B7BCE3E-48EC-0A00-1769-223BB0CFDBF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170181" y="8571635"/>
            <a:ext cx="610664" cy="21240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147051-6276-14D0-5FDB-C53BC547B8A1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3767" t="1" r="3424" b="9934"/>
          <a:stretch/>
        </p:blipFill>
        <p:spPr>
          <a:xfrm>
            <a:off x="17363455" y="8885439"/>
            <a:ext cx="682052" cy="2009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60C08E4-C0DF-4771-C8C2-350F33E1FC7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435383" y="8253294"/>
            <a:ext cx="648083" cy="213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6910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Elbow Connector 11">
            <a:extLst>
              <a:ext uri="{FF2B5EF4-FFF2-40B4-BE49-F238E27FC236}">
                <a16:creationId xmlns:a16="http://schemas.microsoft.com/office/drawing/2014/main" id="{90EDF7D6-6554-CEE8-1879-5536362D398A}"/>
              </a:ext>
            </a:extLst>
          </p:cNvPr>
          <p:cNvCxnSpPr>
            <a:cxnSpLocks/>
            <a:stCxn id="23" idx="3"/>
          </p:cNvCxnSpPr>
          <p:nvPr/>
        </p:nvCxnSpPr>
        <p:spPr>
          <a:xfrm>
            <a:off x="13206466" y="8529285"/>
            <a:ext cx="5586720" cy="825139"/>
          </a:xfrm>
          <a:prstGeom prst="bentConnector3">
            <a:avLst>
              <a:gd name="adj1" fmla="val 50000"/>
            </a:avLst>
          </a:prstGeom>
          <a:ln w="88900" cmpd="sng">
            <a:solidFill>
              <a:schemeClr val="accent4">
                <a:lumMod val="60000"/>
                <a:lumOff val="40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2" name="Elbow Connector 1111">
            <a:extLst>
              <a:ext uri="{FF2B5EF4-FFF2-40B4-BE49-F238E27FC236}">
                <a16:creationId xmlns:a16="http://schemas.microsoft.com/office/drawing/2014/main" id="{6A3DC821-A2C1-3658-E0B8-E41FD0653C5A}"/>
              </a:ext>
            </a:extLst>
          </p:cNvPr>
          <p:cNvCxnSpPr>
            <a:cxnSpLocks/>
            <a:stCxn id="19" idx="3"/>
          </p:cNvCxnSpPr>
          <p:nvPr/>
        </p:nvCxnSpPr>
        <p:spPr>
          <a:xfrm>
            <a:off x="13206466" y="5945121"/>
            <a:ext cx="5586720" cy="2581534"/>
          </a:xfrm>
          <a:prstGeom prst="bentConnector3">
            <a:avLst>
              <a:gd name="adj1" fmla="val 50000"/>
            </a:avLst>
          </a:prstGeom>
          <a:ln w="88900" cmpd="sng">
            <a:solidFill>
              <a:srgbClr val="FF7D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92761E98-77C3-F5C4-4506-0CE5BF8728D4}"/>
              </a:ext>
            </a:extLst>
          </p:cNvPr>
          <p:cNvSpPr/>
          <p:nvPr/>
        </p:nvSpPr>
        <p:spPr>
          <a:xfrm>
            <a:off x="2163074" y="12684253"/>
            <a:ext cx="11036424" cy="1607102"/>
          </a:xfrm>
          <a:prstGeom prst="roundRect">
            <a:avLst>
              <a:gd name="adj" fmla="val 3469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rgbClr val="3271D6"/>
              </a:solidFill>
              <a:latin typeface="Metropolitano Medium" pitchFamily="2" charset="0"/>
              <a:cs typeface="Baloo 2" panose="03080502040302020200" pitchFamily="66" charset="77"/>
            </a:endParaRPr>
          </a:p>
        </p:txBody>
      </p:sp>
      <p:grpSp>
        <p:nvGrpSpPr>
          <p:cNvPr id="1059" name="Group 1058">
            <a:extLst>
              <a:ext uri="{FF2B5EF4-FFF2-40B4-BE49-F238E27FC236}">
                <a16:creationId xmlns:a16="http://schemas.microsoft.com/office/drawing/2014/main" id="{7A403ED8-5213-FFCB-3A6C-B8C5382C297E}"/>
              </a:ext>
            </a:extLst>
          </p:cNvPr>
          <p:cNvGrpSpPr/>
          <p:nvPr/>
        </p:nvGrpSpPr>
        <p:grpSpPr>
          <a:xfrm>
            <a:off x="2199942" y="601578"/>
            <a:ext cx="11833087" cy="3603708"/>
            <a:chOff x="7687833" y="986589"/>
            <a:chExt cx="11833087" cy="3603708"/>
          </a:xfrm>
        </p:grpSpPr>
        <p:sp>
          <p:nvSpPr>
            <p:cNvPr id="51" name="Rounded Rectangle 50">
              <a:extLst>
                <a:ext uri="{FF2B5EF4-FFF2-40B4-BE49-F238E27FC236}">
                  <a16:creationId xmlns:a16="http://schemas.microsoft.com/office/drawing/2014/main" id="{73499AF6-C319-0D1D-7BEC-0156D862F58E}"/>
                </a:ext>
              </a:extLst>
            </p:cNvPr>
            <p:cNvSpPr/>
            <p:nvPr/>
          </p:nvSpPr>
          <p:spPr>
            <a:xfrm>
              <a:off x="7687833" y="986589"/>
              <a:ext cx="11036424" cy="3603708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rgbClr val="3271D6"/>
                </a:solidFill>
                <a:latin typeface="Metropolitano Medium" pitchFamily="2" charset="0"/>
                <a:cs typeface="Baloo 2" panose="03080502040302020200" pitchFamily="66" charset="77"/>
              </a:endParaRPr>
            </a:p>
          </p:txBody>
        </p:sp>
        <p:pic>
          <p:nvPicPr>
            <p:cNvPr id="1030" name="Picture 6" descr="User icon on transparent background 19879186 PNG">
              <a:extLst>
                <a:ext uri="{FF2B5EF4-FFF2-40B4-BE49-F238E27FC236}">
                  <a16:creationId xmlns:a16="http://schemas.microsoft.com/office/drawing/2014/main" id="{AD6662BC-3C6F-58A6-1814-3615A9B380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87833" y="1300671"/>
              <a:ext cx="1204618" cy="7303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277933AD-8C6D-5DB6-0212-9463FB723AE3}"/>
                </a:ext>
              </a:extLst>
            </p:cNvPr>
            <p:cNvSpPr txBox="1"/>
            <p:nvPr/>
          </p:nvSpPr>
          <p:spPr>
            <a:xfrm>
              <a:off x="12603799" y="2324537"/>
              <a:ext cx="6474902" cy="19389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b="1" dirty="0">
                  <a:latin typeface="Metropolitano" pitchFamily="2" charset="0"/>
                </a:rPr>
                <a:t>C1. </a:t>
              </a:r>
              <a:r>
                <a:rPr lang="en-US" sz="2400" dirty="0">
                  <a:solidFill>
                    <a:schemeClr val="tx1"/>
                  </a:solidFill>
                  <a:latin typeface="Metropolitano" pitchFamily="2" charset="0"/>
                </a:rPr>
                <a:t>to remove water from his body</a:t>
              </a:r>
            </a:p>
            <a:p>
              <a:r>
                <a:rPr lang="en-US" sz="2400" b="1" dirty="0">
                  <a:latin typeface="Metropolitano" pitchFamily="2" charset="0"/>
                </a:rPr>
                <a:t>C</a:t>
              </a:r>
              <a:r>
                <a:rPr lang="en-US" sz="2400" b="1" dirty="0">
                  <a:solidFill>
                    <a:schemeClr val="tx1"/>
                  </a:solidFill>
                  <a:latin typeface="Metropolitano" pitchFamily="2" charset="0"/>
                </a:rPr>
                <a:t>2. </a:t>
              </a:r>
              <a:r>
                <a:rPr lang="en-US" sz="2400" dirty="0">
                  <a:solidFill>
                    <a:schemeClr val="tx1"/>
                  </a:solidFill>
                  <a:latin typeface="Metropolitano" pitchFamily="2" charset="0"/>
                </a:rPr>
                <a:t>sleepy</a:t>
              </a:r>
            </a:p>
            <a:p>
              <a:r>
                <a:rPr lang="en-US" sz="2400" b="1" dirty="0">
                  <a:solidFill>
                    <a:schemeClr val="tx1"/>
                  </a:solidFill>
                  <a:latin typeface="Metropolitano" pitchFamily="2" charset="0"/>
                </a:rPr>
                <a:t>C3. </a:t>
              </a:r>
              <a:r>
                <a:rPr lang="en-US" sz="2400" dirty="0">
                  <a:solidFill>
                    <a:schemeClr val="tx1"/>
                  </a:solidFill>
                  <a:latin typeface="Metropolitano" pitchFamily="2" charset="0"/>
                </a:rPr>
                <a:t>prevent hitting shelf</a:t>
              </a:r>
            </a:p>
            <a:p>
              <a:r>
                <a:rPr lang="en-US" sz="2400" b="1" dirty="0">
                  <a:solidFill>
                    <a:schemeClr val="tx1"/>
                  </a:solidFill>
                  <a:latin typeface="Metropolitano" pitchFamily="2" charset="0"/>
                </a:rPr>
                <a:t>C4. </a:t>
              </a:r>
              <a:r>
                <a:rPr lang="en-US" sz="2400" dirty="0">
                  <a:solidFill>
                    <a:schemeClr val="tx1"/>
                  </a:solidFill>
                  <a:latin typeface="Metropolitano" pitchFamily="2" charset="0"/>
                </a:rPr>
                <a:t>swat water from face</a:t>
              </a:r>
            </a:p>
            <a:p>
              <a:r>
                <a:rPr lang="en-US" sz="2400" b="1" dirty="0">
                  <a:solidFill>
                    <a:schemeClr val="tx1"/>
                  </a:solidFill>
                  <a:latin typeface="Metropolitano" pitchFamily="2" charset="0"/>
                </a:rPr>
                <a:t>C5. </a:t>
              </a:r>
              <a:r>
                <a:rPr lang="en-US" sz="2400" dirty="0">
                  <a:solidFill>
                    <a:schemeClr val="tx1"/>
                  </a:solidFill>
                  <a:latin typeface="Metropolitano" pitchFamily="2" charset="0"/>
                </a:rPr>
                <a:t>injured</a:t>
              </a:r>
            </a:p>
          </p:txBody>
        </p:sp>
        <p:grpSp>
          <p:nvGrpSpPr>
            <p:cNvPr id="1043" name="Group 1042">
              <a:extLst>
                <a:ext uri="{FF2B5EF4-FFF2-40B4-BE49-F238E27FC236}">
                  <a16:creationId xmlns:a16="http://schemas.microsoft.com/office/drawing/2014/main" id="{E0B633B9-3917-C79D-A11E-4AB9240F3CDD}"/>
                </a:ext>
              </a:extLst>
            </p:cNvPr>
            <p:cNvGrpSpPr/>
            <p:nvPr/>
          </p:nvGrpSpPr>
          <p:grpSpPr>
            <a:xfrm>
              <a:off x="9427879" y="2403317"/>
              <a:ext cx="2379258" cy="1725050"/>
              <a:chOff x="10463936" y="2124894"/>
              <a:chExt cx="2379258" cy="1725050"/>
            </a:xfrm>
          </p:grpSpPr>
          <p:pic>
            <p:nvPicPr>
              <p:cNvPr id="1027" name="Picture 1026">
                <a:extLst>
                  <a:ext uri="{FF2B5EF4-FFF2-40B4-BE49-F238E27FC236}">
                    <a16:creationId xmlns:a16="http://schemas.microsoft.com/office/drawing/2014/main" id="{5C62BF02-BBBB-AAC7-C8C6-5C12991F57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463936" y="2124894"/>
                <a:ext cx="2379258" cy="1725050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 w="38100" cmpd="sng">
                <a:solidFill>
                  <a:schemeClr val="accent1"/>
                </a:solidFill>
                <a:prstDash val="solid"/>
              </a:ln>
              <a:effectLst>
                <a:softEdge rad="12700"/>
              </a:effectLst>
            </p:spPr>
          </p:pic>
          <p:pic>
            <p:nvPicPr>
              <p:cNvPr id="1041" name="Picture 10" descr="Download Play Button Free PNG photo images and clipart | FreePNGImg">
                <a:extLst>
                  <a:ext uri="{FF2B5EF4-FFF2-40B4-BE49-F238E27FC236}">
                    <a16:creationId xmlns:a16="http://schemas.microsoft.com/office/drawing/2014/main" id="{633F622F-F5E5-5BBB-52BD-55FBFAF840A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027251" y="2364404"/>
                <a:ext cx="1228622" cy="12286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035" name="TextBox 1034">
              <a:extLst>
                <a:ext uri="{FF2B5EF4-FFF2-40B4-BE49-F238E27FC236}">
                  <a16:creationId xmlns:a16="http://schemas.microsoft.com/office/drawing/2014/main" id="{6CDC0E26-89F0-EA0B-140E-FB9FBD59DBE4}"/>
                </a:ext>
              </a:extLst>
            </p:cNvPr>
            <p:cNvSpPr txBox="1"/>
            <p:nvPr/>
          </p:nvSpPr>
          <p:spPr>
            <a:xfrm>
              <a:off x="8892451" y="1164339"/>
              <a:ext cx="10628469" cy="114364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2400" b="1" dirty="0">
                  <a:latin typeface="Metropolitano" pitchFamily="2" charset="0"/>
                  <a:cs typeface="Courier New" panose="02070309020205020404" pitchFamily="49" charset="0"/>
                </a:rPr>
                <a:t>Question: </a:t>
              </a:r>
              <a:r>
                <a:rPr lang="en-US" sz="2400" dirty="0">
                  <a:latin typeface="Metropolitano" pitchFamily="2" charset="0"/>
                  <a:cs typeface="Courier New" panose="02070309020205020404" pitchFamily="49" charset="0"/>
                </a:rPr>
                <a:t>W</a:t>
              </a:r>
              <a:r>
                <a:rPr lang="en-US" sz="2400" dirty="0">
                  <a:solidFill>
                    <a:schemeClr val="tx1"/>
                  </a:solidFill>
                  <a:latin typeface="Metropolitano" pitchFamily="2" charset="0"/>
                  <a:cs typeface="Courier New" panose="02070309020205020404" pitchFamily="49" charset="0"/>
                </a:rPr>
                <a:t>hy is the cat shaking its paws after moving back?</a:t>
              </a:r>
            </a:p>
            <a:p>
              <a:pPr>
                <a:lnSpc>
                  <a:spcPct val="150000"/>
                </a:lnSpc>
              </a:pPr>
              <a:r>
                <a:rPr lang="en-US" sz="2400" b="1" dirty="0">
                  <a:latin typeface="Metropolitano" pitchFamily="2" charset="0"/>
                  <a:cs typeface="Courier New" panose="02070309020205020404" pitchFamily="49" charset="0"/>
                </a:rPr>
                <a:t>Video:                             Candidates:</a:t>
              </a:r>
              <a:endParaRPr lang="en-US" sz="2400" b="1" dirty="0">
                <a:solidFill>
                  <a:schemeClr val="tx1"/>
                </a:solidFill>
                <a:latin typeface="Metropolitano" pitchFamily="2" charset="0"/>
                <a:cs typeface="Courier New" panose="02070309020205020404" pitchFamily="49" charset="0"/>
              </a:endParaRPr>
            </a:p>
          </p:txBody>
        </p:sp>
      </p:grp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9962914B-91CB-5E7A-AEB3-5B095DAC0330}"/>
              </a:ext>
            </a:extLst>
          </p:cNvPr>
          <p:cNvCxnSpPr>
            <a:cxnSpLocks/>
          </p:cNvCxnSpPr>
          <p:nvPr/>
        </p:nvCxnSpPr>
        <p:spPr>
          <a:xfrm>
            <a:off x="15707550" y="8927219"/>
            <a:ext cx="3085636" cy="0"/>
          </a:xfrm>
          <a:prstGeom prst="straightConnector1">
            <a:avLst/>
          </a:prstGeom>
          <a:ln w="88900" cmpd="sng">
            <a:solidFill>
              <a:srgbClr val="5D43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Elbow Connector 43">
            <a:extLst>
              <a:ext uri="{FF2B5EF4-FFF2-40B4-BE49-F238E27FC236}">
                <a16:creationId xmlns:a16="http://schemas.microsoft.com/office/drawing/2014/main" id="{7C434A4A-9BA0-010A-B624-EB13DF2E8A4A}"/>
              </a:ext>
            </a:extLst>
          </p:cNvPr>
          <p:cNvCxnSpPr>
            <a:cxnSpLocks/>
            <a:stCxn id="26" idx="3"/>
          </p:cNvCxnSpPr>
          <p:nvPr/>
        </p:nvCxnSpPr>
        <p:spPr>
          <a:xfrm flipV="1">
            <a:off x="13206463" y="9749833"/>
            <a:ext cx="5586723" cy="1744101"/>
          </a:xfrm>
          <a:prstGeom prst="bentConnector3">
            <a:avLst>
              <a:gd name="adj1" fmla="val 50000"/>
            </a:avLst>
          </a:prstGeom>
          <a:ln w="88900" cmpd="sng">
            <a:solidFill>
              <a:schemeClr val="accent6">
                <a:lumMod val="60000"/>
                <a:lumOff val="40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D673D00-7C91-7BC5-E580-20DBDECC6311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10255376" y="4205286"/>
            <a:ext cx="0" cy="408638"/>
          </a:xfrm>
          <a:prstGeom prst="straightConnector1">
            <a:avLst/>
          </a:prstGeom>
          <a:ln w="88900" cmpd="sng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5DF2928-027F-3B45-FC2A-963CCC082CF6}"/>
              </a:ext>
            </a:extLst>
          </p:cNvPr>
          <p:cNvCxnSpPr>
            <a:cxnSpLocks/>
            <a:stCxn id="16" idx="2"/>
            <a:endCxn id="21" idx="0"/>
          </p:cNvCxnSpPr>
          <p:nvPr/>
        </p:nvCxnSpPr>
        <p:spPr>
          <a:xfrm>
            <a:off x="10255375" y="6340676"/>
            <a:ext cx="1" cy="441276"/>
          </a:xfrm>
          <a:prstGeom prst="straightConnector1">
            <a:avLst/>
          </a:prstGeom>
          <a:ln w="88900" cmpd="sng">
            <a:solidFill>
              <a:srgbClr val="F1BF6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A931C81-F5E3-B123-6D5D-28508599FB08}"/>
              </a:ext>
            </a:extLst>
          </p:cNvPr>
          <p:cNvCxnSpPr>
            <a:cxnSpLocks/>
            <a:stCxn id="23" idx="2"/>
            <a:endCxn id="25" idx="0"/>
          </p:cNvCxnSpPr>
          <p:nvPr/>
        </p:nvCxnSpPr>
        <p:spPr>
          <a:xfrm flipH="1">
            <a:off x="10255374" y="9345276"/>
            <a:ext cx="2" cy="413766"/>
          </a:xfrm>
          <a:prstGeom prst="straightConnector1">
            <a:avLst/>
          </a:prstGeom>
          <a:ln w="88900" cmpd="sng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C63AAFE9-3A77-2DFB-4CEA-E5AB4992BB98}"/>
              </a:ext>
            </a:extLst>
          </p:cNvPr>
          <p:cNvSpPr/>
          <p:nvPr/>
        </p:nvSpPr>
        <p:spPr>
          <a:xfrm>
            <a:off x="18777581" y="6781952"/>
            <a:ext cx="4561779" cy="3768182"/>
          </a:xfrm>
          <a:prstGeom prst="roundRect">
            <a:avLst>
              <a:gd name="adj" fmla="val 9532"/>
            </a:avLst>
          </a:prstGeom>
          <a:solidFill>
            <a:srgbClr val="DEEAF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3271D6"/>
                </a:solidFill>
                <a:latin typeface="Metropolitano Medium" pitchFamily="2" charset="0"/>
                <a:cs typeface="Baloo 2" panose="03080502040302020200" pitchFamily="66" charset="77"/>
              </a:rPr>
              <a:t>VLM</a:t>
            </a:r>
          </a:p>
          <a:p>
            <a:pPr algn="ctr"/>
            <a:r>
              <a:rPr lang="en-US" sz="2800" b="1" dirty="0">
                <a:solidFill>
                  <a:srgbClr val="3271D6"/>
                </a:solidFill>
                <a:latin typeface="Metropolitano Medium" pitchFamily="2" charset="0"/>
                <a:cs typeface="Baloo 2" panose="03080502040302020200" pitchFamily="66" charset="77"/>
              </a:rPr>
              <a:t>(LLaVA-1.5 13B)</a:t>
            </a:r>
          </a:p>
          <a:p>
            <a:pPr algn="ctr"/>
            <a:r>
              <a:rPr lang="en-US" sz="2800" dirty="0">
                <a:solidFill>
                  <a:srgbClr val="3271D6"/>
                </a:solidFill>
                <a:latin typeface="Metropolitano Medium" pitchFamily="2" charset="0"/>
                <a:cs typeface="Baloo 2" panose="03080502040302020200" pitchFamily="66" charset="77"/>
              </a:rPr>
              <a:t>Log-Likelihood Selection</a:t>
            </a:r>
          </a:p>
          <a:p>
            <a:pPr algn="ctr"/>
            <a:endParaRPr lang="en-US" sz="2800" dirty="0">
              <a:solidFill>
                <a:srgbClr val="3271D6"/>
              </a:solidFill>
              <a:latin typeface="Metropolitano Medium" pitchFamily="2" charset="0"/>
              <a:cs typeface="Baloo 2" panose="03080502040302020200" pitchFamily="66" charset="77"/>
            </a:endParaRPr>
          </a:p>
          <a:p>
            <a:pPr algn="ctr"/>
            <a:endParaRPr lang="en-US" sz="2800" dirty="0">
              <a:solidFill>
                <a:srgbClr val="3271D6"/>
              </a:solidFill>
              <a:latin typeface="Metropolitano Medium" pitchFamily="2" charset="0"/>
              <a:cs typeface="Baloo 2" panose="03080502040302020200" pitchFamily="66" charset="77"/>
            </a:endParaRPr>
          </a:p>
          <a:p>
            <a:pPr algn="ctr"/>
            <a:endParaRPr lang="en-US" sz="2800" dirty="0">
              <a:solidFill>
                <a:srgbClr val="3271D6"/>
              </a:solidFill>
              <a:latin typeface="Metropolitano Medium" pitchFamily="2" charset="0"/>
              <a:cs typeface="Baloo 2" panose="03080502040302020200" pitchFamily="66" charset="77"/>
            </a:endParaRPr>
          </a:p>
          <a:p>
            <a:pPr algn="ctr"/>
            <a:endParaRPr lang="en-US" sz="2800" dirty="0">
              <a:solidFill>
                <a:srgbClr val="3271D6"/>
              </a:solidFill>
              <a:latin typeface="Metropolitano Medium" pitchFamily="2" charset="0"/>
              <a:cs typeface="Baloo 2" panose="03080502040302020200" pitchFamily="66" charset="77"/>
            </a:endParaRPr>
          </a:p>
        </p:txBody>
      </p:sp>
      <p:sp>
        <p:nvSpPr>
          <p:cNvPr id="1091" name="TextBox 1090">
            <a:extLst>
              <a:ext uri="{FF2B5EF4-FFF2-40B4-BE49-F238E27FC236}">
                <a16:creationId xmlns:a16="http://schemas.microsoft.com/office/drawing/2014/main" id="{2035FA77-807E-E9DF-0260-C3899497E730}"/>
              </a:ext>
            </a:extLst>
          </p:cNvPr>
          <p:cNvSpPr txBox="1"/>
          <p:nvPr/>
        </p:nvSpPr>
        <p:spPr>
          <a:xfrm>
            <a:off x="3400031" y="12977084"/>
            <a:ext cx="430876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Metropolitano" pitchFamily="2" charset="0"/>
              </a:rPr>
              <a:t>swat water from face</a:t>
            </a:r>
            <a:endParaRPr lang="en-US" sz="2400" dirty="0">
              <a:latin typeface="Metropolitano Medium" pitchFamily="2" charset="0"/>
              <a:cs typeface="Baloo 2" panose="03080502040302020200" pitchFamily="66" charset="77"/>
            </a:endParaRPr>
          </a:p>
        </p:txBody>
      </p:sp>
      <p:grpSp>
        <p:nvGrpSpPr>
          <p:cNvPr id="1095" name="Group 1094">
            <a:extLst>
              <a:ext uri="{FF2B5EF4-FFF2-40B4-BE49-F238E27FC236}">
                <a16:creationId xmlns:a16="http://schemas.microsoft.com/office/drawing/2014/main" id="{2B13DD25-A0D6-E459-5FFF-61981148C46A}"/>
              </a:ext>
            </a:extLst>
          </p:cNvPr>
          <p:cNvGrpSpPr/>
          <p:nvPr/>
        </p:nvGrpSpPr>
        <p:grpSpPr>
          <a:xfrm>
            <a:off x="2466378" y="13004520"/>
            <a:ext cx="683688" cy="683688"/>
            <a:chOff x="3750541" y="1827608"/>
            <a:chExt cx="683688" cy="683688"/>
          </a:xfrm>
        </p:grpSpPr>
        <p:sp>
          <p:nvSpPr>
            <p:cNvPr id="1094" name="Oval 1093">
              <a:extLst>
                <a:ext uri="{FF2B5EF4-FFF2-40B4-BE49-F238E27FC236}">
                  <a16:creationId xmlns:a16="http://schemas.microsoft.com/office/drawing/2014/main" id="{8082127E-73A1-B234-A2CD-DD21E622346F}"/>
                </a:ext>
              </a:extLst>
            </p:cNvPr>
            <p:cNvSpPr/>
            <p:nvPr/>
          </p:nvSpPr>
          <p:spPr>
            <a:xfrm>
              <a:off x="3755709" y="1837305"/>
              <a:ext cx="673991" cy="67399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93" name="Picture 14" descr="Robot rounded icon by Friconix (fi-ctluxl-robot-rounded) thin,line,up,circle ,rounded,robot,robotics,face,robot-rounded">
              <a:extLst>
                <a:ext uri="{FF2B5EF4-FFF2-40B4-BE49-F238E27FC236}">
                  <a16:creationId xmlns:a16="http://schemas.microsoft.com/office/drawing/2014/main" id="{4C064D7E-3F70-E455-866D-92B47CE86C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50541" y="1827608"/>
              <a:ext cx="683688" cy="6836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097" name="Elbow Connector 1096">
            <a:extLst>
              <a:ext uri="{FF2B5EF4-FFF2-40B4-BE49-F238E27FC236}">
                <a16:creationId xmlns:a16="http://schemas.microsoft.com/office/drawing/2014/main" id="{E3BD72BA-7C4E-87C5-C2E1-E67C95FB928B}"/>
              </a:ext>
            </a:extLst>
          </p:cNvPr>
          <p:cNvCxnSpPr>
            <a:cxnSpLocks/>
            <a:stCxn id="47" idx="3"/>
            <a:endCxn id="31" idx="0"/>
          </p:cNvCxnSpPr>
          <p:nvPr/>
        </p:nvCxnSpPr>
        <p:spPr>
          <a:xfrm>
            <a:off x="18111649" y="2403888"/>
            <a:ext cx="2946822" cy="4378064"/>
          </a:xfrm>
          <a:prstGeom prst="bentConnector2">
            <a:avLst/>
          </a:prstGeom>
          <a:ln w="88900" cmpd="sng">
            <a:solidFill>
              <a:schemeClr val="bg1">
                <a:lumMod val="8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ADC60CFE-BB51-F67D-EDB4-C0E4DB385C67}"/>
              </a:ext>
            </a:extLst>
          </p:cNvPr>
          <p:cNvGrpSpPr/>
          <p:nvPr/>
        </p:nvGrpSpPr>
        <p:grpSpPr>
          <a:xfrm>
            <a:off x="2366173" y="6781952"/>
            <a:ext cx="10840293" cy="2563324"/>
            <a:chOff x="2366173" y="7591880"/>
            <a:chExt cx="10840293" cy="2563324"/>
          </a:xfrm>
        </p:grpSpPr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4DFD0650-102F-E578-BFC4-81AC8B57B37E}"/>
                </a:ext>
              </a:extLst>
            </p:cNvPr>
            <p:cNvSpPr/>
            <p:nvPr/>
          </p:nvSpPr>
          <p:spPr>
            <a:xfrm>
              <a:off x="7304285" y="7591880"/>
              <a:ext cx="5902181" cy="791111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rgbClr val="F1BF63"/>
                  </a:solidFill>
                  <a:latin typeface="Metropolitano Medium" pitchFamily="2" charset="0"/>
                  <a:cs typeface="Baloo 2" panose="03080502040302020200" pitchFamily="66" charset="77"/>
                </a:rPr>
                <a:t>Object Detection</a:t>
              </a:r>
              <a:endParaRPr lang="en-US" sz="2800" dirty="0">
                <a:solidFill>
                  <a:srgbClr val="F1BF63"/>
                </a:solidFill>
                <a:latin typeface="Metropolitano Medium" pitchFamily="2" charset="0"/>
                <a:cs typeface="Baloo 2" panose="03080502040302020200" pitchFamily="66" charset="77"/>
              </a:endParaRPr>
            </a:p>
          </p:txBody>
        </p:sp>
        <p:sp>
          <p:nvSpPr>
            <p:cNvPr id="23" name="Rounded Rectangle 22">
              <a:extLst>
                <a:ext uri="{FF2B5EF4-FFF2-40B4-BE49-F238E27FC236}">
                  <a16:creationId xmlns:a16="http://schemas.microsoft.com/office/drawing/2014/main" id="{4FD9CA66-64C8-0AE6-E91B-091EA4A87E81}"/>
                </a:ext>
              </a:extLst>
            </p:cNvPr>
            <p:cNvSpPr/>
            <p:nvPr/>
          </p:nvSpPr>
          <p:spPr>
            <a:xfrm>
              <a:off x="7304285" y="8523221"/>
              <a:ext cx="5902181" cy="1631983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000" b="1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Image 1:</a:t>
              </a:r>
              <a:r>
                <a:rPr lang="en-US" sz="20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1. Cat, 2. Sink, …</a:t>
              </a:r>
            </a:p>
            <a:p>
              <a:r>
                <a:rPr lang="en-US" sz="2000" b="1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Image 2:</a:t>
              </a:r>
              <a:r>
                <a:rPr lang="en-US" sz="20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1. Cat, 2. </a:t>
              </a:r>
              <a:r>
                <a:rPr lang="en-US" altLang="zh-CN" sz="20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Window…</a:t>
              </a:r>
            </a:p>
            <a:p>
              <a:r>
                <a:rPr lang="en-US" sz="2000" b="1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Image 3:</a:t>
              </a:r>
              <a:r>
                <a:rPr lang="en-US" sz="20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…</a:t>
              </a:r>
            </a:p>
          </p:txBody>
        </p:sp>
        <p:sp>
          <p:nvSpPr>
            <p:cNvPr id="1101" name="TextBox 1100">
              <a:extLst>
                <a:ext uri="{FF2B5EF4-FFF2-40B4-BE49-F238E27FC236}">
                  <a16:creationId xmlns:a16="http://schemas.microsoft.com/office/drawing/2014/main" id="{887E6CC1-5C3B-A56B-1333-64864355E44D}"/>
                </a:ext>
              </a:extLst>
            </p:cNvPr>
            <p:cNvSpPr txBox="1"/>
            <p:nvPr/>
          </p:nvSpPr>
          <p:spPr>
            <a:xfrm>
              <a:off x="2366173" y="8862158"/>
              <a:ext cx="4696978" cy="9541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sz="2800" dirty="0">
                  <a:solidFill>
                    <a:schemeClr val="bg1">
                      <a:lumMod val="65000"/>
                    </a:schemeClr>
                  </a:solidFill>
                  <a:latin typeface="Metropolitano" pitchFamily="2" charset="0"/>
                </a:rPr>
                <a:t>Per Frame </a:t>
              </a:r>
            </a:p>
            <a:p>
              <a:pPr algn="r"/>
              <a:r>
                <a:rPr lang="en-US" sz="2800" dirty="0">
                  <a:solidFill>
                    <a:schemeClr val="bg1">
                      <a:lumMod val="65000"/>
                    </a:schemeClr>
                  </a:solidFill>
                  <a:latin typeface="Metropolitano" pitchFamily="2" charset="0"/>
                </a:rPr>
                <a:t>Object List</a:t>
              </a:r>
              <a:endParaRPr lang="en-US" sz="2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9AD03B07-4ABE-7492-A39E-639B8F955D4D}"/>
              </a:ext>
            </a:extLst>
          </p:cNvPr>
          <p:cNvGrpSpPr/>
          <p:nvPr/>
        </p:nvGrpSpPr>
        <p:grpSpPr>
          <a:xfrm>
            <a:off x="3145575" y="4613924"/>
            <a:ext cx="10060891" cy="1726752"/>
            <a:chOff x="3145575" y="5042092"/>
            <a:chExt cx="10060891" cy="1726752"/>
          </a:xfrm>
        </p:grpSpPr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A4C3BE68-7B51-DE04-DDFA-70D8B9C62D40}"/>
                </a:ext>
              </a:extLst>
            </p:cNvPr>
            <p:cNvSpPr/>
            <p:nvPr/>
          </p:nvSpPr>
          <p:spPr>
            <a:xfrm>
              <a:off x="7304285" y="5042092"/>
              <a:ext cx="5902181" cy="791111"/>
            </a:xfrm>
            <a:prstGeom prst="roundRect">
              <a:avLst/>
            </a:prstGeom>
            <a:solidFill>
              <a:srgbClr val="DEEAF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rgbClr val="3271D6"/>
                  </a:solidFill>
                  <a:latin typeface="Metropolitano Medium" pitchFamily="2" charset="0"/>
                  <a:cs typeface="Baloo 2" panose="03080502040302020200" pitchFamily="66" charset="77"/>
                </a:rPr>
                <a:t>VLM Frame Selection</a:t>
              </a: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27CBC69-71DE-FCFE-736C-973F483ACF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04285" y="5977734"/>
              <a:ext cx="1091131" cy="79111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 w="38100" cmpd="sng">
              <a:solidFill>
                <a:schemeClr val="accent1">
                  <a:lumMod val="75000"/>
                  <a:alpha val="62000"/>
                </a:schemeClr>
              </a:solidFill>
            </a:ln>
            <a:effectLst>
              <a:softEdge rad="12700"/>
            </a:effectLst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22FC3852-45DD-6BDD-4720-3F29BFA79A3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 amt="20000"/>
            </a:blip>
            <a:stretch>
              <a:fillRect/>
            </a:stretch>
          </p:blipFill>
          <p:spPr>
            <a:xfrm>
              <a:off x="8507047" y="5977734"/>
              <a:ext cx="1091131" cy="79111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 w="38100" cmpd="sng">
              <a:solidFill>
                <a:schemeClr val="bg2">
                  <a:lumMod val="50000"/>
                  <a:alpha val="62000"/>
                </a:schemeClr>
              </a:solidFill>
              <a:prstDash val="lgDash"/>
            </a:ln>
            <a:effectLst>
              <a:softEdge rad="12700"/>
            </a:effectLst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1B927719-EBDA-0655-712A-CA0F208A031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709809" y="5977734"/>
              <a:ext cx="1091131" cy="791110"/>
            </a:xfrm>
            <a:prstGeom prst="roundRect">
              <a:avLst>
                <a:gd name="adj" fmla="val 8594"/>
              </a:avLst>
            </a:prstGeom>
            <a:solidFill>
              <a:schemeClr val="bg1"/>
            </a:solidFill>
            <a:ln w="38100" cmpd="sng">
              <a:solidFill>
                <a:schemeClr val="accent1">
                  <a:lumMod val="75000"/>
                  <a:alpha val="62000"/>
                </a:schemeClr>
              </a:solidFill>
            </a:ln>
            <a:effectLst>
              <a:softEdge rad="12700"/>
            </a:effectLst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DC5ADA9-966B-C661-23D0-166E538D979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912571" y="5977734"/>
              <a:ext cx="1091131" cy="791110"/>
            </a:xfrm>
            <a:prstGeom prst="roundRect">
              <a:avLst>
                <a:gd name="adj" fmla="val 8594"/>
              </a:avLst>
            </a:prstGeom>
            <a:solidFill>
              <a:schemeClr val="bg1"/>
            </a:solidFill>
            <a:ln w="38100" cmpd="sng">
              <a:solidFill>
                <a:schemeClr val="accent1">
                  <a:lumMod val="75000"/>
                  <a:alpha val="62000"/>
                </a:schemeClr>
              </a:solidFill>
            </a:ln>
            <a:effectLst>
              <a:softEdge rad="12700"/>
            </a:effectLst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D674AF99-0B48-1D04-290A-9189FAC6440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alphaModFix amt="20000"/>
            </a:blip>
            <a:stretch>
              <a:fillRect/>
            </a:stretch>
          </p:blipFill>
          <p:spPr>
            <a:xfrm>
              <a:off x="12115335" y="5977734"/>
              <a:ext cx="1091131" cy="79111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 w="38100" cmpd="sng">
              <a:solidFill>
                <a:schemeClr val="bg2">
                  <a:lumMod val="50000"/>
                  <a:alpha val="62000"/>
                </a:schemeClr>
              </a:solidFill>
              <a:prstDash val="lgDash"/>
            </a:ln>
            <a:effectLst>
              <a:softEdge rad="12700"/>
            </a:effectLst>
          </p:spPr>
        </p:pic>
        <p:sp>
          <p:nvSpPr>
            <p:cNvPr id="1102" name="TextBox 1101">
              <a:extLst>
                <a:ext uri="{FF2B5EF4-FFF2-40B4-BE49-F238E27FC236}">
                  <a16:creationId xmlns:a16="http://schemas.microsoft.com/office/drawing/2014/main" id="{DAEE6B37-7698-DD87-CE92-09BC8F50ECDE}"/>
                </a:ext>
              </a:extLst>
            </p:cNvPr>
            <p:cNvSpPr txBox="1"/>
            <p:nvPr/>
          </p:nvSpPr>
          <p:spPr>
            <a:xfrm>
              <a:off x="3145575" y="6104104"/>
              <a:ext cx="3917576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sz="2800" dirty="0">
                  <a:solidFill>
                    <a:schemeClr val="bg1">
                      <a:lumMod val="65000"/>
                    </a:schemeClr>
                  </a:solidFill>
                  <a:latin typeface="Metropolitano" pitchFamily="2" charset="0"/>
                </a:rPr>
                <a:t>Selected Frames</a:t>
              </a:r>
              <a:endParaRPr lang="en-US" sz="2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80AEBC1-7ADF-FED6-E104-CD45F731E478}"/>
              </a:ext>
            </a:extLst>
          </p:cNvPr>
          <p:cNvGrpSpPr/>
          <p:nvPr/>
        </p:nvGrpSpPr>
        <p:grpSpPr>
          <a:xfrm>
            <a:off x="2366173" y="9759042"/>
            <a:ext cx="10840291" cy="2538443"/>
            <a:chOff x="2366173" y="10995577"/>
            <a:chExt cx="10840291" cy="2538443"/>
          </a:xfrm>
        </p:grpSpPr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56438E89-1F41-97EE-0BA6-143F3D50EB13}"/>
                </a:ext>
              </a:extLst>
            </p:cNvPr>
            <p:cNvSpPr/>
            <p:nvPr/>
          </p:nvSpPr>
          <p:spPr>
            <a:xfrm>
              <a:off x="7304283" y="10995577"/>
              <a:ext cx="5902181" cy="791111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rgbClr val="97BB81"/>
                  </a:solidFill>
                  <a:latin typeface="Metropolitano Medium" pitchFamily="2" charset="0"/>
                  <a:cs typeface="Baloo 2" panose="03080502040302020200" pitchFamily="66" charset="77"/>
                </a:rPr>
                <a:t>Object Matching</a:t>
              </a:r>
              <a:endParaRPr lang="en-US" sz="2800" dirty="0">
                <a:solidFill>
                  <a:srgbClr val="97BB81"/>
                </a:solidFill>
                <a:latin typeface="Metropolitano Medium" pitchFamily="2" charset="0"/>
                <a:cs typeface="Baloo 2" panose="03080502040302020200" pitchFamily="66" charset="77"/>
              </a:endParaRPr>
            </a:p>
          </p:txBody>
        </p:sp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6DAA270F-EB75-E2EA-24E1-767BEF490484}"/>
                </a:ext>
              </a:extLst>
            </p:cNvPr>
            <p:cNvSpPr/>
            <p:nvPr/>
          </p:nvSpPr>
          <p:spPr>
            <a:xfrm>
              <a:off x="7304282" y="11926918"/>
              <a:ext cx="5902181" cy="1607102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000" b="1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Cat: </a:t>
              </a:r>
              <a:r>
                <a:rPr lang="en-US" sz="20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[x1, y1], [x2, y2], [], [], …</a:t>
              </a:r>
            </a:p>
            <a:p>
              <a:r>
                <a:rPr lang="en-US" sz="2000" b="1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Sink: </a:t>
              </a:r>
              <a:r>
                <a:rPr lang="en-US" sz="20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[], [], [], [], …</a:t>
              </a:r>
            </a:p>
          </p:txBody>
        </p:sp>
        <p:sp>
          <p:nvSpPr>
            <p:cNvPr id="1103" name="TextBox 1102">
              <a:extLst>
                <a:ext uri="{FF2B5EF4-FFF2-40B4-BE49-F238E27FC236}">
                  <a16:creationId xmlns:a16="http://schemas.microsoft.com/office/drawing/2014/main" id="{0E739729-839B-DBF7-60A2-E3EC3D629296}"/>
                </a:ext>
              </a:extLst>
            </p:cNvPr>
            <p:cNvSpPr txBox="1"/>
            <p:nvPr/>
          </p:nvSpPr>
          <p:spPr>
            <a:xfrm>
              <a:off x="2366173" y="12405112"/>
              <a:ext cx="4696978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sz="2800" dirty="0">
                  <a:solidFill>
                    <a:schemeClr val="bg1">
                      <a:lumMod val="65000"/>
                    </a:schemeClr>
                  </a:solidFill>
                  <a:latin typeface="Metropolitano" pitchFamily="2" charset="0"/>
                </a:rPr>
                <a:t>Object Trajectories</a:t>
              </a:r>
              <a:endParaRPr lang="en-US" sz="2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C47176C4-7B49-D207-37CF-D0FC72389DE6}"/>
              </a:ext>
            </a:extLst>
          </p:cNvPr>
          <p:cNvCxnSpPr>
            <a:cxnSpLocks/>
            <a:stCxn id="31" idx="2"/>
            <a:endCxn id="13" idx="3"/>
          </p:cNvCxnSpPr>
          <p:nvPr/>
        </p:nvCxnSpPr>
        <p:spPr>
          <a:xfrm rot="5400000">
            <a:off x="15660150" y="8089483"/>
            <a:ext cx="2937670" cy="7858973"/>
          </a:xfrm>
          <a:prstGeom prst="bentConnector2">
            <a:avLst/>
          </a:prstGeom>
          <a:ln w="88900" cmpd="sng">
            <a:solidFill>
              <a:srgbClr val="C9DBF8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7382F5CD-D81D-6E94-732B-BB37805DD39C}"/>
              </a:ext>
            </a:extLst>
          </p:cNvPr>
          <p:cNvSpPr/>
          <p:nvPr/>
        </p:nvSpPr>
        <p:spPr>
          <a:xfrm>
            <a:off x="13841191" y="2121415"/>
            <a:ext cx="4270458" cy="56494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508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etropolitano" pitchFamily="2" charset="0"/>
              </a:rPr>
              <a:t>💬 </a:t>
            </a:r>
            <a:r>
              <a:rPr 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etropolitano" pitchFamily="2" charset="0"/>
              </a:rPr>
              <a:t>Question and Candidates</a:t>
            </a:r>
          </a:p>
        </p:txBody>
      </p:sp>
      <p:cxnSp>
        <p:nvCxnSpPr>
          <p:cNvPr id="1028" name="Straight Connector 1027">
            <a:extLst>
              <a:ext uri="{FF2B5EF4-FFF2-40B4-BE49-F238E27FC236}">
                <a16:creationId xmlns:a16="http://schemas.microsoft.com/office/drawing/2014/main" id="{7512CEF1-EACA-4082-CB32-3481FFE1AB29}"/>
              </a:ext>
            </a:extLst>
          </p:cNvPr>
          <p:cNvCxnSpPr>
            <a:cxnSpLocks/>
            <a:stCxn id="51" idx="3"/>
            <a:endCxn id="47" idx="1"/>
          </p:cNvCxnSpPr>
          <p:nvPr/>
        </p:nvCxnSpPr>
        <p:spPr>
          <a:xfrm>
            <a:off x="13236366" y="2403432"/>
            <a:ext cx="604825" cy="456"/>
          </a:xfrm>
          <a:prstGeom prst="line">
            <a:avLst/>
          </a:prstGeom>
          <a:ln w="88900" cmpd="sng">
            <a:solidFill>
              <a:schemeClr val="bg1">
                <a:lumMod val="85000"/>
              </a:schemeClr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6" name="Rounded Rectangle 1035">
            <a:extLst>
              <a:ext uri="{FF2B5EF4-FFF2-40B4-BE49-F238E27FC236}">
                <a16:creationId xmlns:a16="http://schemas.microsoft.com/office/drawing/2014/main" id="{30E2ABF6-A3A1-73B5-F87E-91312716FE7C}"/>
              </a:ext>
            </a:extLst>
          </p:cNvPr>
          <p:cNvSpPr/>
          <p:nvPr/>
        </p:nvSpPr>
        <p:spPr>
          <a:xfrm>
            <a:off x="13710453" y="6781951"/>
            <a:ext cx="4561779" cy="3768183"/>
          </a:xfrm>
          <a:prstGeom prst="roundRect">
            <a:avLst>
              <a:gd name="adj" fmla="val 10896"/>
            </a:avLst>
          </a:prstGeom>
          <a:solidFill>
            <a:srgbClr val="E5DEF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5D43A2"/>
                </a:solidFill>
                <a:latin typeface="Metropolitano Medium" pitchFamily="2" charset="0"/>
                <a:cs typeface="Baloo 2" panose="03080502040302020200" pitchFamily="66" charset="77"/>
              </a:rPr>
              <a:t>Template Operations</a:t>
            </a:r>
          </a:p>
          <a:p>
            <a:pPr algn="ctr"/>
            <a:endParaRPr lang="en-US" sz="2800" b="1" dirty="0">
              <a:solidFill>
                <a:srgbClr val="5D43A2"/>
              </a:solidFill>
              <a:latin typeface="Metropolitano Medium" pitchFamily="2" charset="0"/>
              <a:cs typeface="Baloo 2" panose="03080502040302020200" pitchFamily="66" charset="77"/>
            </a:endParaRPr>
          </a:p>
          <a:p>
            <a:pPr algn="ctr"/>
            <a:endParaRPr lang="en-US" sz="2800" b="1" dirty="0">
              <a:solidFill>
                <a:srgbClr val="5D43A2"/>
              </a:solidFill>
              <a:latin typeface="Metropolitano Medium" pitchFamily="2" charset="0"/>
              <a:cs typeface="Baloo 2" panose="03080502040302020200" pitchFamily="66" charset="77"/>
            </a:endParaRPr>
          </a:p>
          <a:p>
            <a:pPr algn="ctr"/>
            <a:endParaRPr lang="en-US" sz="2800" b="1" dirty="0">
              <a:solidFill>
                <a:srgbClr val="5D43A2"/>
              </a:solidFill>
              <a:latin typeface="Metropolitano Medium" pitchFamily="2" charset="0"/>
              <a:cs typeface="Baloo 2" panose="03080502040302020200" pitchFamily="66" charset="77"/>
            </a:endParaRPr>
          </a:p>
          <a:p>
            <a:pPr algn="ctr"/>
            <a:endParaRPr lang="en-US" sz="2800" b="1" dirty="0">
              <a:solidFill>
                <a:srgbClr val="5D43A2"/>
              </a:solidFill>
              <a:latin typeface="Metropolitano Medium" pitchFamily="2" charset="0"/>
              <a:cs typeface="Baloo 2" panose="03080502040302020200" pitchFamily="66" charset="77"/>
            </a:endParaRPr>
          </a:p>
          <a:p>
            <a:pPr algn="ctr"/>
            <a:endParaRPr lang="en-US" sz="2800" b="1" dirty="0">
              <a:solidFill>
                <a:srgbClr val="5D43A2"/>
              </a:solidFill>
              <a:latin typeface="Metropolitano Medium" pitchFamily="2" charset="0"/>
              <a:cs typeface="Baloo 2" panose="03080502040302020200" pitchFamily="66" charset="77"/>
            </a:endParaRPr>
          </a:p>
          <a:p>
            <a:pPr algn="ctr"/>
            <a:endParaRPr lang="en-US" sz="2800" dirty="0">
              <a:solidFill>
                <a:srgbClr val="5D43A2"/>
              </a:solidFill>
              <a:latin typeface="Metropolitano Medium" pitchFamily="2" charset="0"/>
              <a:cs typeface="Baloo 2" panose="03080502040302020200" pitchFamily="66" charset="77"/>
            </a:endParaRPr>
          </a:p>
        </p:txBody>
      </p:sp>
      <p:sp>
        <p:nvSpPr>
          <p:cNvPr id="1038" name="Rounded Rectangle 1037">
            <a:extLst>
              <a:ext uri="{FF2B5EF4-FFF2-40B4-BE49-F238E27FC236}">
                <a16:creationId xmlns:a16="http://schemas.microsoft.com/office/drawing/2014/main" id="{36FA9810-6F86-B1CD-BBF5-F88A3BE841CF}"/>
              </a:ext>
            </a:extLst>
          </p:cNvPr>
          <p:cNvSpPr/>
          <p:nvPr/>
        </p:nvSpPr>
        <p:spPr>
          <a:xfrm>
            <a:off x="13841190" y="7713293"/>
            <a:ext cx="4296907" cy="2712752"/>
          </a:xfrm>
          <a:prstGeom prst="roundRect">
            <a:avLst>
              <a:gd name="adj" fmla="val 12506"/>
            </a:avLst>
          </a:prstGeom>
          <a:solidFill>
            <a:schemeClr val="bg1"/>
          </a:solidFill>
          <a:ln w="50800">
            <a:solidFill>
              <a:srgbClr val="E5DEF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b="1" dirty="0">
                <a:solidFill>
                  <a:srgbClr val="FF7D93"/>
                </a:solidFill>
                <a:latin typeface="Metropolitano" pitchFamily="2" charset="0"/>
              </a:rPr>
              <a:t>🖼️ Selected </a:t>
            </a:r>
            <a:r>
              <a:rPr lang="en-US" sz="1800" b="1" dirty="0">
                <a:solidFill>
                  <a:srgbClr val="FF7D93"/>
                </a:solidFill>
                <a:effectLst/>
                <a:latin typeface="Metropolitano" pitchFamily="2" charset="0"/>
              </a:rPr>
              <a:t>Frames</a:t>
            </a:r>
            <a:endParaRPr lang="en-US" b="1" dirty="0">
              <a:solidFill>
                <a:srgbClr val="5D43A2"/>
              </a:solidFill>
              <a:effectLst/>
              <a:latin typeface="Metropolitano" pitchFamily="2" charset="0"/>
            </a:endParaRPr>
          </a:p>
          <a:p>
            <a:pPr>
              <a:lnSpc>
                <a:spcPct val="150000"/>
              </a:lnSpc>
            </a:pPr>
            <a:r>
              <a:rPr lang="en-US" b="1" dirty="0">
                <a:solidFill>
                  <a:srgbClr val="5D43A2"/>
                </a:solidFill>
                <a:effectLst/>
                <a:latin typeface="Metropolitano" pitchFamily="2" charset="0"/>
              </a:rPr>
              <a:t>💬 Global Object Information</a:t>
            </a:r>
            <a:br>
              <a:rPr lang="en-US" b="1" dirty="0">
                <a:effectLst/>
                <a:latin typeface="Metropolitano" pitchFamily="2" charset="0"/>
              </a:rPr>
            </a:br>
            <a:r>
              <a:rPr lang="en-US" b="1" dirty="0">
                <a:effectLst/>
                <a:latin typeface="Metropolitano" pitchFamily="2" charset="0"/>
              </a:rPr>
              <a:t>💬 </a:t>
            </a:r>
            <a:r>
              <a:rPr lang="en-US" b="1" dirty="0">
                <a:solidFill>
                  <a:srgbClr val="FFC000"/>
                </a:solidFill>
                <a:effectLst/>
                <a:latin typeface="Metropolitano" pitchFamily="2" charset="0"/>
              </a:rPr>
              <a:t>Object Spatial Location</a:t>
            </a:r>
            <a:br>
              <a:rPr lang="en-US" b="1" dirty="0">
                <a:effectLst/>
                <a:latin typeface="Metropolitano" pitchFamily="2" charset="0"/>
              </a:rPr>
            </a:br>
            <a:r>
              <a:rPr lang="en-US" b="1" dirty="0">
                <a:effectLst/>
                <a:latin typeface="Metropolitano" pitchFamily="2" charset="0"/>
              </a:rPr>
              <a:t>💬 </a:t>
            </a:r>
            <a:r>
              <a:rPr lang="en-US" b="1" dirty="0"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Metropolitano" pitchFamily="2" charset="0"/>
              </a:rPr>
              <a:t>Object Motion Trajectory</a:t>
            </a:r>
            <a:endParaRPr lang="en-US" b="1" dirty="0">
              <a:solidFill>
                <a:schemeClr val="accent6">
                  <a:lumMod val="60000"/>
                  <a:lumOff val="40000"/>
                </a:schemeClr>
              </a:solidFill>
              <a:latin typeface="Metropolitano" pitchFamily="2" charset="0"/>
            </a:endParaRPr>
          </a:p>
        </p:txBody>
      </p:sp>
      <p:sp>
        <p:nvSpPr>
          <p:cNvPr id="1073" name="Rounded Rectangle 1072">
            <a:extLst>
              <a:ext uri="{FF2B5EF4-FFF2-40B4-BE49-F238E27FC236}">
                <a16:creationId xmlns:a16="http://schemas.microsoft.com/office/drawing/2014/main" id="{7C6EFB85-F95F-2DE6-619E-A8E77465ECDF}"/>
              </a:ext>
            </a:extLst>
          </p:cNvPr>
          <p:cNvSpPr/>
          <p:nvPr/>
        </p:nvSpPr>
        <p:spPr>
          <a:xfrm>
            <a:off x="18942929" y="8820353"/>
            <a:ext cx="4231084" cy="1605691"/>
          </a:xfrm>
          <a:prstGeom prst="roundRect">
            <a:avLst>
              <a:gd name="adj" fmla="val 14211"/>
            </a:avLst>
          </a:prstGeom>
          <a:solidFill>
            <a:schemeClr val="bg1"/>
          </a:solidFill>
          <a:ln w="508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rgbClr val="00B050"/>
              </a:solidFill>
              <a:latin typeface="Metropolitano" pitchFamily="2" charset="0"/>
            </a:endParaRPr>
          </a:p>
        </p:txBody>
      </p:sp>
      <p:sp>
        <p:nvSpPr>
          <p:cNvPr id="1125" name="Rounded Rectangle 1124">
            <a:extLst>
              <a:ext uri="{FF2B5EF4-FFF2-40B4-BE49-F238E27FC236}">
                <a16:creationId xmlns:a16="http://schemas.microsoft.com/office/drawing/2014/main" id="{95C9D01D-CB74-ADD7-0BD4-9B8823D03952}"/>
              </a:ext>
            </a:extLst>
          </p:cNvPr>
          <p:cNvSpPr/>
          <p:nvPr/>
        </p:nvSpPr>
        <p:spPr>
          <a:xfrm>
            <a:off x="21515733" y="9006336"/>
            <a:ext cx="419725" cy="1017625"/>
          </a:xfrm>
          <a:prstGeom prst="roundRect">
            <a:avLst>
              <a:gd name="adj" fmla="val 0"/>
            </a:avLst>
          </a:prstGeom>
          <a:solidFill>
            <a:srgbClr val="92D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30" name="Rounded Rectangle 1129">
            <a:extLst>
              <a:ext uri="{FF2B5EF4-FFF2-40B4-BE49-F238E27FC236}">
                <a16:creationId xmlns:a16="http://schemas.microsoft.com/office/drawing/2014/main" id="{40AA2F8D-C555-5743-C661-B5FC8C3BD346}"/>
              </a:ext>
            </a:extLst>
          </p:cNvPr>
          <p:cNvSpPr/>
          <p:nvPr/>
        </p:nvSpPr>
        <p:spPr>
          <a:xfrm>
            <a:off x="19464384" y="9628857"/>
            <a:ext cx="419725" cy="400110"/>
          </a:xfrm>
          <a:prstGeom prst="roundRect">
            <a:avLst>
              <a:gd name="adj" fmla="val 0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31" name="Rounded Rectangle 1130">
            <a:extLst>
              <a:ext uri="{FF2B5EF4-FFF2-40B4-BE49-F238E27FC236}">
                <a16:creationId xmlns:a16="http://schemas.microsoft.com/office/drawing/2014/main" id="{E47DB425-29C7-2707-CC94-A2E3A0199F02}"/>
              </a:ext>
            </a:extLst>
          </p:cNvPr>
          <p:cNvSpPr/>
          <p:nvPr/>
        </p:nvSpPr>
        <p:spPr>
          <a:xfrm>
            <a:off x="20148167" y="9576958"/>
            <a:ext cx="419725" cy="447004"/>
          </a:xfrm>
          <a:prstGeom prst="roundRect">
            <a:avLst>
              <a:gd name="adj" fmla="val 0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32" name="Rounded Rectangle 1131">
            <a:extLst>
              <a:ext uri="{FF2B5EF4-FFF2-40B4-BE49-F238E27FC236}">
                <a16:creationId xmlns:a16="http://schemas.microsoft.com/office/drawing/2014/main" id="{CDA28A3E-DD41-540F-1347-BDFEF32103A5}"/>
              </a:ext>
            </a:extLst>
          </p:cNvPr>
          <p:cNvSpPr/>
          <p:nvPr/>
        </p:nvSpPr>
        <p:spPr>
          <a:xfrm>
            <a:off x="20831950" y="9492175"/>
            <a:ext cx="419725" cy="544709"/>
          </a:xfrm>
          <a:prstGeom prst="roundRect">
            <a:avLst>
              <a:gd name="adj" fmla="val 0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33" name="Rounded Rectangle 1132">
            <a:extLst>
              <a:ext uri="{FF2B5EF4-FFF2-40B4-BE49-F238E27FC236}">
                <a16:creationId xmlns:a16="http://schemas.microsoft.com/office/drawing/2014/main" id="{79C56657-6341-A8F0-FDDC-AFFA7C9BC9E3}"/>
              </a:ext>
            </a:extLst>
          </p:cNvPr>
          <p:cNvSpPr/>
          <p:nvPr/>
        </p:nvSpPr>
        <p:spPr>
          <a:xfrm>
            <a:off x="22199518" y="9679594"/>
            <a:ext cx="419725" cy="357289"/>
          </a:xfrm>
          <a:prstGeom prst="roundRect">
            <a:avLst>
              <a:gd name="adj" fmla="val 0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1126" name="Group 1125">
            <a:extLst>
              <a:ext uri="{FF2B5EF4-FFF2-40B4-BE49-F238E27FC236}">
                <a16:creationId xmlns:a16="http://schemas.microsoft.com/office/drawing/2014/main" id="{CCA0730C-5E8F-8F30-86E8-FFF6BC4089E0}"/>
              </a:ext>
            </a:extLst>
          </p:cNvPr>
          <p:cNvGrpSpPr/>
          <p:nvPr/>
        </p:nvGrpSpPr>
        <p:grpSpPr>
          <a:xfrm>
            <a:off x="19186612" y="10052819"/>
            <a:ext cx="3673388" cy="413213"/>
            <a:chOff x="19186612" y="11672786"/>
            <a:chExt cx="3673388" cy="413213"/>
          </a:xfrm>
        </p:grpSpPr>
        <p:sp>
          <p:nvSpPr>
            <p:cNvPr id="1124" name="TextBox 1123">
              <a:extLst>
                <a:ext uri="{FF2B5EF4-FFF2-40B4-BE49-F238E27FC236}">
                  <a16:creationId xmlns:a16="http://schemas.microsoft.com/office/drawing/2014/main" id="{AA7B39C0-DDD1-DA1C-1896-B75F0E167448}"/>
                </a:ext>
              </a:extLst>
            </p:cNvPr>
            <p:cNvSpPr txBox="1"/>
            <p:nvPr/>
          </p:nvSpPr>
          <p:spPr>
            <a:xfrm>
              <a:off x="19374274" y="11685889"/>
              <a:ext cx="3397374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>
                      <a:lumMod val="50000"/>
                    </a:schemeClr>
                  </a:solidFill>
                  <a:latin typeface="Metropolitano" pitchFamily="2" charset="0"/>
                </a:rPr>
                <a:t>C1    C2    C3    C4    C5</a:t>
              </a:r>
              <a:endParaRPr lang="en-US" sz="20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cxnSp>
          <p:nvCxnSpPr>
            <p:cNvPr id="1074" name="Straight Connector 1073">
              <a:extLst>
                <a:ext uri="{FF2B5EF4-FFF2-40B4-BE49-F238E27FC236}">
                  <a16:creationId xmlns:a16="http://schemas.microsoft.com/office/drawing/2014/main" id="{DD26CE17-7BE8-192E-3BA9-E81BEA9E0126}"/>
                </a:ext>
              </a:extLst>
            </p:cNvPr>
            <p:cNvCxnSpPr>
              <a:cxnSpLocks/>
            </p:cNvCxnSpPr>
            <p:nvPr/>
          </p:nvCxnSpPr>
          <p:spPr>
            <a:xfrm>
              <a:off x="19186612" y="11672786"/>
              <a:ext cx="3673388" cy="0"/>
            </a:xfrm>
            <a:prstGeom prst="line">
              <a:avLst/>
            </a:prstGeom>
            <a:ln w="88900" cmpd="sng">
              <a:solidFill>
                <a:schemeClr val="bg1">
                  <a:lumMod val="85000"/>
                </a:schemeClr>
              </a:solidFill>
              <a:prstDash val="soli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0B7BCE3E-48EC-0A00-1769-223BB0CFDBF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147283" y="9248222"/>
            <a:ext cx="610664" cy="21240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147051-6276-14D0-5FDB-C53BC547B8A1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3767" t="1" r="3424" b="9934"/>
          <a:stretch/>
        </p:blipFill>
        <p:spPr>
          <a:xfrm>
            <a:off x="17418398" y="9647726"/>
            <a:ext cx="682052" cy="2009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60C08E4-C0DF-4771-C8C2-350F33E1FC7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452615" y="8820354"/>
            <a:ext cx="648083" cy="213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441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Rounded Rectangle 1201">
            <a:extLst>
              <a:ext uri="{FF2B5EF4-FFF2-40B4-BE49-F238E27FC236}">
                <a16:creationId xmlns:a16="http://schemas.microsoft.com/office/drawing/2014/main" id="{F9437E4B-5794-6684-48EA-8E0CE00F03E8}"/>
              </a:ext>
            </a:extLst>
          </p:cNvPr>
          <p:cNvSpPr/>
          <p:nvPr/>
        </p:nvSpPr>
        <p:spPr>
          <a:xfrm>
            <a:off x="9443791" y="3083859"/>
            <a:ext cx="16756567" cy="8118991"/>
          </a:xfrm>
          <a:prstGeom prst="roundRect">
            <a:avLst>
              <a:gd name="adj" fmla="val 4747"/>
            </a:avLst>
          </a:prstGeom>
          <a:solidFill>
            <a:srgbClr val="A7DBDE">
              <a:alpha val="11765"/>
            </a:srgbClr>
          </a:solidFill>
          <a:ln w="508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bg1"/>
              </a:solidFill>
              <a:latin typeface="Metropolitano" pitchFamily="2" charset="0"/>
            </a:endParaRPr>
          </a:p>
        </p:txBody>
      </p:sp>
      <p:cxnSp>
        <p:nvCxnSpPr>
          <p:cNvPr id="1098" name="Elbow Connector 1097">
            <a:extLst>
              <a:ext uri="{FF2B5EF4-FFF2-40B4-BE49-F238E27FC236}">
                <a16:creationId xmlns:a16="http://schemas.microsoft.com/office/drawing/2014/main" id="{E9BCEDBE-3F07-9096-6B85-D504A92E1905}"/>
              </a:ext>
            </a:extLst>
          </p:cNvPr>
          <p:cNvCxnSpPr>
            <a:cxnSpLocks/>
            <a:stCxn id="30" idx="0"/>
            <a:endCxn id="14" idx="0"/>
          </p:cNvCxnSpPr>
          <p:nvPr/>
        </p:nvCxnSpPr>
        <p:spPr>
          <a:xfrm rot="16200000" flipH="1">
            <a:off x="8948818" y="-242654"/>
            <a:ext cx="483344" cy="7136370"/>
          </a:xfrm>
          <a:prstGeom prst="bentConnector3">
            <a:avLst>
              <a:gd name="adj1" fmla="val -47296"/>
            </a:avLst>
          </a:prstGeom>
          <a:ln w="88900" cmpd="sng"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56438E89-1F41-97EE-0BA6-143F3D50EB13}"/>
              </a:ext>
            </a:extLst>
          </p:cNvPr>
          <p:cNvSpPr/>
          <p:nvPr/>
        </p:nvSpPr>
        <p:spPr>
          <a:xfrm>
            <a:off x="9807584" y="8746013"/>
            <a:ext cx="5907024" cy="2084832"/>
          </a:xfrm>
          <a:prstGeom prst="roundRect">
            <a:avLst>
              <a:gd name="adj" fmla="val 16667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97BB81"/>
                </a:solidFill>
                <a:latin typeface="Metropolitano Medium" pitchFamily="2" charset="0"/>
                <a:cs typeface="Baloo 2" panose="03080502040302020200" pitchFamily="66" charset="77"/>
              </a:rPr>
              <a:t>Object Matching</a:t>
            </a:r>
          </a:p>
          <a:p>
            <a:pPr algn="ctr"/>
            <a:endParaRPr lang="en-US" sz="2800" b="1" dirty="0">
              <a:solidFill>
                <a:srgbClr val="97BB81"/>
              </a:solidFill>
              <a:latin typeface="Metropolitano Medium" pitchFamily="2" charset="0"/>
              <a:cs typeface="Baloo 2" panose="03080502040302020200" pitchFamily="66" charset="77"/>
            </a:endParaRPr>
          </a:p>
          <a:p>
            <a:pPr algn="ctr"/>
            <a:endParaRPr lang="en-US" sz="2800" b="1" dirty="0">
              <a:solidFill>
                <a:srgbClr val="97BB81"/>
              </a:solidFill>
              <a:latin typeface="Metropolitano Medium" pitchFamily="2" charset="0"/>
              <a:cs typeface="Baloo 2" panose="03080502040302020200" pitchFamily="66" charset="77"/>
            </a:endParaRPr>
          </a:p>
          <a:p>
            <a:pPr algn="ctr"/>
            <a:endParaRPr lang="en-US" sz="2800" dirty="0">
              <a:solidFill>
                <a:srgbClr val="97BB81"/>
              </a:solidFill>
              <a:latin typeface="Metropolitano Medium" pitchFamily="2" charset="0"/>
              <a:cs typeface="Baloo 2" panose="03080502040302020200" pitchFamily="66" charset="77"/>
            </a:endParaRPr>
          </a:p>
        </p:txBody>
      </p:sp>
      <p:cxnSp>
        <p:nvCxnSpPr>
          <p:cNvPr id="1044" name="Elbow Connector 1043">
            <a:extLst>
              <a:ext uri="{FF2B5EF4-FFF2-40B4-BE49-F238E27FC236}">
                <a16:creationId xmlns:a16="http://schemas.microsoft.com/office/drawing/2014/main" id="{CF9E8B58-926E-F17B-BC85-A46D6CAFBFB6}"/>
              </a:ext>
            </a:extLst>
          </p:cNvPr>
          <p:cNvCxnSpPr>
            <a:cxnSpLocks/>
            <a:stCxn id="30" idx="0"/>
          </p:cNvCxnSpPr>
          <p:nvPr/>
        </p:nvCxnSpPr>
        <p:spPr>
          <a:xfrm rot="16200000" flipH="1">
            <a:off x="11360892" y="-2654728"/>
            <a:ext cx="4188692" cy="15665867"/>
          </a:xfrm>
          <a:prstGeom prst="bentConnector4">
            <a:avLst>
              <a:gd name="adj1" fmla="val -5458"/>
              <a:gd name="adj2" fmla="val 84415"/>
            </a:avLst>
          </a:prstGeom>
          <a:ln w="88900" cmpd="sng"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Elbow Connector 11">
            <a:extLst>
              <a:ext uri="{FF2B5EF4-FFF2-40B4-BE49-F238E27FC236}">
                <a16:creationId xmlns:a16="http://schemas.microsoft.com/office/drawing/2014/main" id="{90EDF7D6-6554-CEE8-1879-5536362D398A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15714608" y="7199024"/>
            <a:ext cx="5561702" cy="1284787"/>
          </a:xfrm>
          <a:prstGeom prst="bentConnector3">
            <a:avLst>
              <a:gd name="adj1" fmla="val 50000"/>
            </a:avLst>
          </a:prstGeom>
          <a:ln w="88900" cmpd="sng">
            <a:solidFill>
              <a:schemeClr val="accent4">
                <a:lumMod val="60000"/>
                <a:lumOff val="40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2" name="Elbow Connector 1111">
            <a:extLst>
              <a:ext uri="{FF2B5EF4-FFF2-40B4-BE49-F238E27FC236}">
                <a16:creationId xmlns:a16="http://schemas.microsoft.com/office/drawing/2014/main" id="{6A3DC821-A2C1-3658-E0B8-E41FD0653C5A}"/>
              </a:ext>
            </a:extLst>
          </p:cNvPr>
          <p:cNvCxnSpPr>
            <a:cxnSpLocks/>
            <a:stCxn id="14" idx="3"/>
            <a:endCxn id="31" idx="1"/>
          </p:cNvCxnSpPr>
          <p:nvPr/>
        </p:nvCxnSpPr>
        <p:spPr>
          <a:xfrm>
            <a:off x="15709765" y="4609619"/>
            <a:ext cx="5572476" cy="3107080"/>
          </a:xfrm>
          <a:prstGeom prst="bentConnector3">
            <a:avLst>
              <a:gd name="adj1" fmla="val 50000"/>
            </a:avLst>
          </a:prstGeom>
          <a:ln w="88900" cmpd="sng">
            <a:solidFill>
              <a:srgbClr val="FF7D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9962914B-91CB-5E7A-AEB3-5B095DAC0330}"/>
              </a:ext>
            </a:extLst>
          </p:cNvPr>
          <p:cNvCxnSpPr>
            <a:cxnSpLocks/>
          </p:cNvCxnSpPr>
          <p:nvPr/>
        </p:nvCxnSpPr>
        <p:spPr>
          <a:xfrm>
            <a:off x="18382001" y="8111834"/>
            <a:ext cx="2894309" cy="0"/>
          </a:xfrm>
          <a:prstGeom prst="straightConnector1">
            <a:avLst/>
          </a:prstGeom>
          <a:ln w="88900" cmpd="sng">
            <a:solidFill>
              <a:srgbClr val="5D43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Elbow Connector 43">
            <a:extLst>
              <a:ext uri="{FF2B5EF4-FFF2-40B4-BE49-F238E27FC236}">
                <a16:creationId xmlns:a16="http://schemas.microsoft.com/office/drawing/2014/main" id="{7C434A4A-9BA0-010A-B624-EB13DF2E8A4A}"/>
              </a:ext>
            </a:extLst>
          </p:cNvPr>
          <p:cNvCxnSpPr>
            <a:cxnSpLocks/>
            <a:stCxn id="25" idx="3"/>
          </p:cNvCxnSpPr>
          <p:nvPr/>
        </p:nvCxnSpPr>
        <p:spPr>
          <a:xfrm flipV="1">
            <a:off x="15714608" y="8908442"/>
            <a:ext cx="5573564" cy="879987"/>
          </a:xfrm>
          <a:prstGeom prst="bentConnector3">
            <a:avLst>
              <a:gd name="adj1" fmla="val 50000"/>
            </a:avLst>
          </a:prstGeom>
          <a:ln w="88900" cmpd="sng">
            <a:solidFill>
              <a:schemeClr val="accent6">
                <a:lumMod val="60000"/>
                <a:lumOff val="40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5DF2928-027F-3B45-FC2A-963CCC082CF6}"/>
              </a:ext>
            </a:extLst>
          </p:cNvPr>
          <p:cNvCxnSpPr>
            <a:cxnSpLocks/>
            <a:endCxn id="21" idx="0"/>
          </p:cNvCxnSpPr>
          <p:nvPr/>
        </p:nvCxnSpPr>
        <p:spPr>
          <a:xfrm>
            <a:off x="12758674" y="5515087"/>
            <a:ext cx="2422" cy="641521"/>
          </a:xfrm>
          <a:prstGeom prst="straightConnector1">
            <a:avLst/>
          </a:prstGeom>
          <a:ln w="88900" cmpd="sng">
            <a:solidFill>
              <a:srgbClr val="F1BF6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A931C81-F5E3-B123-6D5D-28508599FB08}"/>
              </a:ext>
            </a:extLst>
          </p:cNvPr>
          <p:cNvCxnSpPr>
            <a:cxnSpLocks/>
            <a:stCxn id="21" idx="2"/>
            <a:endCxn id="25" idx="0"/>
          </p:cNvCxnSpPr>
          <p:nvPr/>
        </p:nvCxnSpPr>
        <p:spPr>
          <a:xfrm>
            <a:off x="12761096" y="8241440"/>
            <a:ext cx="0" cy="504573"/>
          </a:xfrm>
          <a:prstGeom prst="straightConnector1">
            <a:avLst/>
          </a:prstGeom>
          <a:ln w="88900" cmpd="sng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C63AAFE9-3A77-2DFB-4CEA-E5AB4992BB98}"/>
              </a:ext>
            </a:extLst>
          </p:cNvPr>
          <p:cNvSpPr/>
          <p:nvPr/>
        </p:nvSpPr>
        <p:spPr>
          <a:xfrm>
            <a:off x="21282241" y="6156608"/>
            <a:ext cx="4561779" cy="3120181"/>
          </a:xfrm>
          <a:prstGeom prst="roundRect">
            <a:avLst>
              <a:gd name="adj" fmla="val 9532"/>
            </a:avLst>
          </a:prstGeom>
          <a:solidFill>
            <a:srgbClr val="DEEAF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3271D6"/>
                </a:solidFill>
                <a:latin typeface="Metropolitano Medium" pitchFamily="2" charset="0"/>
                <a:cs typeface="Baloo 2" panose="03080502040302020200" pitchFamily="66" charset="77"/>
              </a:rPr>
              <a:t>VLM with</a:t>
            </a:r>
          </a:p>
          <a:p>
            <a:pPr algn="ctr"/>
            <a:r>
              <a:rPr lang="en-US" sz="2800" b="1" dirty="0">
                <a:solidFill>
                  <a:srgbClr val="3271D6"/>
                </a:solidFill>
                <a:latin typeface="Metropolitano Medium" pitchFamily="2" charset="0"/>
                <a:cs typeface="Baloo 2" panose="03080502040302020200" pitchFamily="66" charset="77"/>
              </a:rPr>
              <a:t>Likelihood Selection</a:t>
            </a:r>
          </a:p>
          <a:p>
            <a:pPr algn="ctr"/>
            <a:endParaRPr lang="en-US" sz="2800" b="1" dirty="0">
              <a:solidFill>
                <a:srgbClr val="3271D6"/>
              </a:solidFill>
              <a:latin typeface="Metropolitano Medium" pitchFamily="2" charset="0"/>
              <a:cs typeface="Baloo 2" panose="03080502040302020200" pitchFamily="66" charset="77"/>
            </a:endParaRPr>
          </a:p>
          <a:p>
            <a:pPr algn="ctr"/>
            <a:endParaRPr lang="en-US" sz="2800" dirty="0">
              <a:solidFill>
                <a:srgbClr val="3271D6"/>
              </a:solidFill>
              <a:latin typeface="Metropolitano Medium" pitchFamily="2" charset="0"/>
              <a:cs typeface="Baloo 2" panose="03080502040302020200" pitchFamily="66" charset="77"/>
            </a:endParaRPr>
          </a:p>
          <a:p>
            <a:pPr algn="ctr"/>
            <a:endParaRPr lang="en-US" sz="2800" dirty="0">
              <a:solidFill>
                <a:srgbClr val="3271D6"/>
              </a:solidFill>
              <a:latin typeface="Metropolitano Medium" pitchFamily="2" charset="0"/>
              <a:cs typeface="Baloo 2" panose="03080502040302020200" pitchFamily="66" charset="77"/>
            </a:endParaRPr>
          </a:p>
          <a:p>
            <a:pPr algn="ctr"/>
            <a:endParaRPr lang="en-US" sz="2800" dirty="0">
              <a:solidFill>
                <a:srgbClr val="3271D6"/>
              </a:solidFill>
              <a:latin typeface="Metropolitano Medium" pitchFamily="2" charset="0"/>
              <a:cs typeface="Baloo 2" panose="03080502040302020200" pitchFamily="66" charset="77"/>
            </a:endParaRPr>
          </a:p>
        </p:txBody>
      </p:sp>
      <p:grpSp>
        <p:nvGrpSpPr>
          <p:cNvPr id="1190" name="Group 1189">
            <a:extLst>
              <a:ext uri="{FF2B5EF4-FFF2-40B4-BE49-F238E27FC236}">
                <a16:creationId xmlns:a16="http://schemas.microsoft.com/office/drawing/2014/main" id="{B69BE7CE-B32C-7428-46B0-5956509B050D}"/>
              </a:ext>
            </a:extLst>
          </p:cNvPr>
          <p:cNvGrpSpPr/>
          <p:nvPr/>
        </p:nvGrpSpPr>
        <p:grpSpPr>
          <a:xfrm>
            <a:off x="2005426" y="11318447"/>
            <a:ext cx="7233755" cy="1169784"/>
            <a:chOff x="2005426" y="11445898"/>
            <a:chExt cx="7233755" cy="116978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Rounded Rectangle 12">
                  <a:extLst>
                    <a:ext uri="{FF2B5EF4-FFF2-40B4-BE49-F238E27FC236}">
                      <a16:creationId xmlns:a16="http://schemas.microsoft.com/office/drawing/2014/main" id="{92761E98-77C3-F5C4-4506-0CE5BF8728D4}"/>
                    </a:ext>
                  </a:extLst>
                </p:cNvPr>
                <p:cNvSpPr/>
                <p:nvPr/>
              </p:nvSpPr>
              <p:spPr>
                <a:xfrm>
                  <a:off x="2005426" y="11445898"/>
                  <a:ext cx="7233755" cy="1169784"/>
                </a:xfrm>
                <a:prstGeom prst="roundRect">
                  <a:avLst>
                    <a:gd name="adj" fmla="val 34692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acc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𝒚</m:t>
                          </m:r>
                        </m:e>
                      </m:acc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 </m:t>
                      </m:r>
                    </m:oMath>
                  </a14:m>
                  <a:r>
                    <a:rPr lang="en-US" sz="2400" dirty="0">
                      <a:solidFill>
                        <a:schemeClr val="tx1"/>
                      </a:solidFill>
                      <a:latin typeface="Metropolitano" pitchFamily="2" charset="0"/>
                      <a:cs typeface="Courier New" panose="02070309020205020404" pitchFamily="49" charset="0"/>
                    </a:rPr>
                    <a:t>: C is cleaning dishes </a:t>
                  </a:r>
                </a:p>
              </p:txBody>
            </p:sp>
          </mc:Choice>
          <mc:Fallback xmlns="">
            <p:sp>
              <p:nvSpPr>
                <p:cNvPr id="13" name="Rounded Rectangle 12">
                  <a:extLst>
                    <a:ext uri="{FF2B5EF4-FFF2-40B4-BE49-F238E27FC236}">
                      <a16:creationId xmlns:a16="http://schemas.microsoft.com/office/drawing/2014/main" id="{92761E98-77C3-F5C4-4506-0CE5BF8728D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05426" y="11445898"/>
                  <a:ext cx="7233755" cy="1169784"/>
                </a:xfrm>
                <a:prstGeom prst="roundRect">
                  <a:avLst>
                    <a:gd name="adj" fmla="val 34692"/>
                  </a:avLst>
                </a:prstGeom>
                <a:blipFill>
                  <a:blip r:embed="rId2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095" name="Group 1094">
              <a:extLst>
                <a:ext uri="{FF2B5EF4-FFF2-40B4-BE49-F238E27FC236}">
                  <a16:creationId xmlns:a16="http://schemas.microsoft.com/office/drawing/2014/main" id="{2B13DD25-A0D6-E459-5FFF-61981148C46A}"/>
                </a:ext>
              </a:extLst>
            </p:cNvPr>
            <p:cNvGrpSpPr/>
            <p:nvPr/>
          </p:nvGrpSpPr>
          <p:grpSpPr>
            <a:xfrm>
              <a:off x="2265892" y="11688946"/>
              <a:ext cx="683688" cy="683688"/>
              <a:chOff x="3750541" y="1827608"/>
              <a:chExt cx="683688" cy="683688"/>
            </a:xfrm>
          </p:grpSpPr>
          <p:sp>
            <p:nvSpPr>
              <p:cNvPr id="1094" name="Oval 1093">
                <a:extLst>
                  <a:ext uri="{FF2B5EF4-FFF2-40B4-BE49-F238E27FC236}">
                    <a16:creationId xmlns:a16="http://schemas.microsoft.com/office/drawing/2014/main" id="{8082127E-73A1-B234-A2CD-DD21E622346F}"/>
                  </a:ext>
                </a:extLst>
              </p:cNvPr>
              <p:cNvSpPr/>
              <p:nvPr/>
            </p:nvSpPr>
            <p:spPr>
              <a:xfrm>
                <a:off x="3755709" y="1837305"/>
                <a:ext cx="673991" cy="67399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093" name="Picture 14" descr="Robot rounded icon by Friconix (fi-ctluxl-robot-rounded) thin,line,up,circle ,rounded,robot,robotics,face,robot-rounded">
                <a:extLst>
                  <a:ext uri="{FF2B5EF4-FFF2-40B4-BE49-F238E27FC236}">
                    <a16:creationId xmlns:a16="http://schemas.microsoft.com/office/drawing/2014/main" id="{4C064D7E-3F70-E455-866D-92B47CE86C2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750541" y="1827608"/>
                <a:ext cx="683688" cy="6836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4DFD0650-102F-E578-BFC4-81AC8B57B37E}"/>
              </a:ext>
            </a:extLst>
          </p:cNvPr>
          <p:cNvSpPr/>
          <p:nvPr/>
        </p:nvSpPr>
        <p:spPr>
          <a:xfrm>
            <a:off x="9807584" y="6156608"/>
            <a:ext cx="5907024" cy="208483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F1BF63"/>
                </a:solidFill>
                <a:latin typeface="Metropolitano Medium" pitchFamily="2" charset="0"/>
                <a:cs typeface="Baloo 2" panose="03080502040302020200" pitchFamily="66" charset="77"/>
              </a:rPr>
              <a:t>Per Frame Object Detection</a:t>
            </a:r>
          </a:p>
          <a:p>
            <a:pPr algn="ctr"/>
            <a:endParaRPr lang="en-US" sz="2800" b="1" dirty="0">
              <a:solidFill>
                <a:srgbClr val="F1BF63"/>
              </a:solidFill>
              <a:latin typeface="Metropolitano Medium" pitchFamily="2" charset="0"/>
              <a:cs typeface="Baloo 2" panose="03080502040302020200" pitchFamily="66" charset="77"/>
            </a:endParaRPr>
          </a:p>
          <a:p>
            <a:pPr algn="ctr"/>
            <a:endParaRPr lang="en-US" sz="2800" b="1" dirty="0">
              <a:solidFill>
                <a:srgbClr val="F1BF63"/>
              </a:solidFill>
              <a:latin typeface="Metropolitano Medium" pitchFamily="2" charset="0"/>
              <a:cs typeface="Baloo 2" panose="03080502040302020200" pitchFamily="66" charset="77"/>
            </a:endParaRPr>
          </a:p>
          <a:p>
            <a:pPr algn="ctr"/>
            <a:endParaRPr lang="en-US" sz="2800" dirty="0">
              <a:solidFill>
                <a:srgbClr val="F1BF63"/>
              </a:solidFill>
              <a:latin typeface="Metropolitano Medium" pitchFamily="2" charset="0"/>
              <a:cs typeface="Baloo 2" panose="03080502040302020200" pitchFamily="66" charset="77"/>
            </a:endParaRP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4FD9CA66-64C8-0AE6-E91B-091EA4A87E81}"/>
              </a:ext>
            </a:extLst>
          </p:cNvPr>
          <p:cNvSpPr/>
          <p:nvPr/>
        </p:nvSpPr>
        <p:spPr>
          <a:xfrm>
            <a:off x="9986302" y="6956167"/>
            <a:ext cx="5518853" cy="108813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1D1C1D"/>
                </a:solidFill>
                <a:latin typeface="Monaco" pitchFamily="2" charset="77"/>
              </a:rPr>
              <a:t>hand located at (0.39, 0.7)</a:t>
            </a:r>
          </a:p>
          <a:p>
            <a:r>
              <a:rPr lang="en-US" dirty="0">
                <a:solidFill>
                  <a:srgbClr val="1D1C1D"/>
                </a:solidFill>
                <a:latin typeface="Monaco" pitchFamily="2" charset="77"/>
              </a:rPr>
              <a:t>dish located at (0.55, 0.62)</a:t>
            </a:r>
          </a:p>
          <a:p>
            <a:r>
              <a:rPr lang="en-US" dirty="0">
                <a:solidFill>
                  <a:srgbClr val="1D1C1D"/>
                </a:solidFill>
                <a:latin typeface="Monaco" pitchFamily="2" charset="77"/>
              </a:rPr>
              <a:t>…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A4C3BE68-7B51-DE04-DDFA-70D8B9C62D40}"/>
              </a:ext>
            </a:extLst>
          </p:cNvPr>
          <p:cNvSpPr/>
          <p:nvPr/>
        </p:nvSpPr>
        <p:spPr>
          <a:xfrm>
            <a:off x="9807584" y="3567203"/>
            <a:ext cx="5902181" cy="2084832"/>
          </a:xfrm>
          <a:prstGeom prst="roundRect">
            <a:avLst/>
          </a:prstGeom>
          <a:solidFill>
            <a:srgbClr val="DEEAF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3271D6"/>
                </a:solidFill>
                <a:latin typeface="Metropolitano Medium" pitchFamily="2" charset="0"/>
                <a:cs typeface="Baloo 2" panose="03080502040302020200" pitchFamily="66" charset="77"/>
              </a:rPr>
              <a:t>VLM Frame Selection</a:t>
            </a:r>
          </a:p>
          <a:p>
            <a:pPr algn="ctr"/>
            <a:endParaRPr lang="en-US" sz="2800" b="1" dirty="0">
              <a:solidFill>
                <a:srgbClr val="3271D6"/>
              </a:solidFill>
              <a:latin typeface="Metropolitano Medium" pitchFamily="2" charset="0"/>
              <a:cs typeface="Baloo 2" panose="03080502040302020200" pitchFamily="66" charset="77"/>
            </a:endParaRPr>
          </a:p>
          <a:p>
            <a:pPr algn="ctr"/>
            <a:endParaRPr lang="en-US" sz="2800" b="1" dirty="0">
              <a:solidFill>
                <a:srgbClr val="3271D6"/>
              </a:solidFill>
              <a:latin typeface="Metropolitano Medium" pitchFamily="2" charset="0"/>
              <a:cs typeface="Baloo 2" panose="03080502040302020200" pitchFamily="66" charset="77"/>
            </a:endParaRPr>
          </a:p>
          <a:p>
            <a:pPr algn="ctr"/>
            <a:endParaRPr lang="en-US" sz="2800" b="1" dirty="0">
              <a:solidFill>
                <a:srgbClr val="3271D6"/>
              </a:solidFill>
              <a:latin typeface="Metropolitano Medium" pitchFamily="2" charset="0"/>
              <a:cs typeface="Baloo 2" panose="03080502040302020200" pitchFamily="66" charset="77"/>
            </a:endParaRP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6DAA270F-EB75-E2EA-24E1-767BEF490484}"/>
              </a:ext>
            </a:extLst>
          </p:cNvPr>
          <p:cNvSpPr/>
          <p:nvPr/>
        </p:nvSpPr>
        <p:spPr>
          <a:xfrm>
            <a:off x="10007223" y="9547408"/>
            <a:ext cx="5521435" cy="1088136"/>
          </a:xfrm>
          <a:prstGeom prst="roundRect">
            <a:avLst>
              <a:gd name="adj" fmla="val 1721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1D1C1D"/>
                </a:solidFill>
                <a:latin typeface="Monaco" pitchFamily="2" charset="77"/>
              </a:rPr>
              <a:t>hand trajectory: (0.39,0.7,0.02)-&gt; …</a:t>
            </a:r>
          </a:p>
          <a:p>
            <a:r>
              <a:rPr lang="en-US" b="0" i="0" dirty="0">
                <a:solidFill>
                  <a:srgbClr val="1D1C1D"/>
                </a:solidFill>
                <a:effectLst/>
                <a:latin typeface="Monaco" pitchFamily="2" charset="77"/>
              </a:rPr>
              <a:t>dish trajectory: (0.55,0.62,0.096)-&gt; …</a:t>
            </a:r>
          </a:p>
          <a:p>
            <a:r>
              <a:rPr lang="en-US" dirty="0">
                <a:solidFill>
                  <a:srgbClr val="1D1C1D"/>
                </a:solidFill>
                <a:latin typeface="Monaco" pitchFamily="2" charset="77"/>
                <a:cs typeface="Courier New" panose="02070309020205020404" pitchFamily="49" charset="0"/>
              </a:rPr>
              <a:t>…</a:t>
            </a:r>
            <a:endParaRPr lang="en-US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C47176C4-7B49-D207-37CF-D0FC72389DE6}"/>
              </a:ext>
            </a:extLst>
          </p:cNvPr>
          <p:cNvCxnSpPr>
            <a:cxnSpLocks/>
            <a:stCxn id="31" idx="2"/>
            <a:endCxn id="13" idx="3"/>
          </p:cNvCxnSpPr>
          <p:nvPr/>
        </p:nvCxnSpPr>
        <p:spPr>
          <a:xfrm rot="5400000">
            <a:off x="15087881" y="3428089"/>
            <a:ext cx="2626550" cy="14323950"/>
          </a:xfrm>
          <a:prstGeom prst="bentConnector2">
            <a:avLst/>
          </a:prstGeom>
          <a:ln w="88900" cmpd="sng">
            <a:solidFill>
              <a:srgbClr val="C9DBF8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6" name="Rounded Rectangle 1035">
            <a:extLst>
              <a:ext uri="{FF2B5EF4-FFF2-40B4-BE49-F238E27FC236}">
                <a16:creationId xmlns:a16="http://schemas.microsoft.com/office/drawing/2014/main" id="{30E2ABF6-A3A1-73B5-F87E-91312716FE7C}"/>
              </a:ext>
            </a:extLst>
          </p:cNvPr>
          <p:cNvSpPr/>
          <p:nvPr/>
        </p:nvSpPr>
        <p:spPr>
          <a:xfrm>
            <a:off x="16215113" y="6156608"/>
            <a:ext cx="4561779" cy="3120182"/>
          </a:xfrm>
          <a:prstGeom prst="roundRect">
            <a:avLst>
              <a:gd name="adj" fmla="val 10896"/>
            </a:avLst>
          </a:prstGeom>
          <a:solidFill>
            <a:srgbClr val="E5DEF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5D43A2"/>
                </a:solidFill>
                <a:latin typeface="Metropolitano Medium" pitchFamily="2" charset="0"/>
                <a:cs typeface="Baloo 2" panose="03080502040302020200" pitchFamily="66" charset="77"/>
              </a:rPr>
              <a:t>Template Operations</a:t>
            </a:r>
          </a:p>
          <a:p>
            <a:pPr algn="ctr"/>
            <a:endParaRPr lang="en-US" sz="2800" b="1" dirty="0">
              <a:solidFill>
                <a:srgbClr val="5D43A2"/>
              </a:solidFill>
              <a:latin typeface="Metropolitano Medium" pitchFamily="2" charset="0"/>
              <a:cs typeface="Baloo 2" panose="03080502040302020200" pitchFamily="66" charset="77"/>
            </a:endParaRPr>
          </a:p>
          <a:p>
            <a:pPr algn="ctr"/>
            <a:endParaRPr lang="en-US" sz="2800" b="1" dirty="0">
              <a:solidFill>
                <a:srgbClr val="5D43A2"/>
              </a:solidFill>
              <a:latin typeface="Metropolitano Medium" pitchFamily="2" charset="0"/>
              <a:cs typeface="Baloo 2" panose="03080502040302020200" pitchFamily="66" charset="77"/>
            </a:endParaRPr>
          </a:p>
          <a:p>
            <a:pPr algn="ctr"/>
            <a:endParaRPr lang="en-US" sz="2800" b="1" dirty="0">
              <a:solidFill>
                <a:srgbClr val="5D43A2"/>
              </a:solidFill>
              <a:latin typeface="Metropolitano Medium" pitchFamily="2" charset="0"/>
              <a:cs typeface="Baloo 2" panose="03080502040302020200" pitchFamily="66" charset="77"/>
            </a:endParaRPr>
          </a:p>
          <a:p>
            <a:pPr algn="ctr"/>
            <a:endParaRPr lang="en-US" sz="2800" b="1" dirty="0">
              <a:solidFill>
                <a:srgbClr val="5D43A2"/>
              </a:solidFill>
              <a:latin typeface="Metropolitano Medium" pitchFamily="2" charset="0"/>
              <a:cs typeface="Baloo 2" panose="03080502040302020200" pitchFamily="66" charset="77"/>
            </a:endParaRPr>
          </a:p>
          <a:p>
            <a:pPr algn="ctr"/>
            <a:endParaRPr lang="en-US" sz="2800" dirty="0">
              <a:solidFill>
                <a:srgbClr val="5D43A2"/>
              </a:solidFill>
              <a:latin typeface="Metropolitano Medium" pitchFamily="2" charset="0"/>
              <a:cs typeface="Baloo 2" panose="03080502040302020200" pitchFamily="66" charset="7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38" name="Rounded Rectangle 1037">
                <a:extLst>
                  <a:ext uri="{FF2B5EF4-FFF2-40B4-BE49-F238E27FC236}">
                    <a16:creationId xmlns:a16="http://schemas.microsoft.com/office/drawing/2014/main" id="{36FA9810-6F86-B1CD-BBF5-F88A3BE841CF}"/>
                  </a:ext>
                </a:extLst>
              </p:cNvPr>
              <p:cNvSpPr/>
              <p:nvPr/>
            </p:nvSpPr>
            <p:spPr>
              <a:xfrm>
                <a:off x="16345850" y="6901613"/>
                <a:ext cx="4296907" cy="2251088"/>
              </a:xfrm>
              <a:prstGeom prst="roundRect">
                <a:avLst>
                  <a:gd name="adj" fmla="val 12506"/>
                </a:avLst>
              </a:prstGeom>
              <a:solidFill>
                <a:schemeClr val="bg1"/>
              </a:solidFill>
              <a:ln w="50800">
                <a:solidFill>
                  <a:srgbClr val="E5DEFC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lnSpc>
                    <a:spcPct val="150000"/>
                  </a:lnSpc>
                </a:pPr>
                <a:r>
                  <a:rPr lang="en-US" b="1" i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Metropolitano" pitchFamily="2" charset="0"/>
                  </a:rPr>
                  <a:t>💬 </a:t>
                </a:r>
                <a:r>
                  <a:rPr lang="en-US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Metropolitano" pitchFamily="2" charset="0"/>
                  </a:rPr>
                  <a:t>Question and Candidates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18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Metropolitano" pitchFamily="2" charset="0"/>
                  </a:rPr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sz="18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b="1" dirty="0">
                  <a:solidFill>
                    <a:srgbClr val="FF7D93"/>
                  </a:solidFill>
                  <a:latin typeface="Metropolitano" pitchFamily="2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b="1" dirty="0">
                    <a:solidFill>
                      <a:srgbClr val="FF7D93"/>
                    </a:solidFill>
                    <a:latin typeface="Metropolitano" pitchFamily="2" charset="0"/>
                  </a:rPr>
                  <a:t>🖼️ Selected </a:t>
                </a:r>
                <a:r>
                  <a:rPr lang="en-US" b="1" dirty="0">
                    <a:solidFill>
                      <a:srgbClr val="FF7D93"/>
                    </a:solidFill>
                    <a:effectLst/>
                    <a:latin typeface="Metropolitano" pitchFamily="2" charset="0"/>
                  </a:rPr>
                  <a:t>Frames</a:t>
                </a:r>
                <a:endParaRPr lang="en-US" b="1" dirty="0">
                  <a:solidFill>
                    <a:srgbClr val="5D43A2"/>
                  </a:solidFill>
                  <a:effectLst/>
                  <a:latin typeface="Metropolitano" pitchFamily="2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b="1" dirty="0">
                    <a:solidFill>
                      <a:srgbClr val="5D43A2"/>
                    </a:solidFill>
                    <a:effectLst/>
                    <a:latin typeface="Metropolitano" pitchFamily="2" charset="0"/>
                  </a:rPr>
                  <a:t>💬 Global Object Information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solidFill>
                              <a:srgbClr val="5D43A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rgbClr val="5D43A2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0">
                            <a:solidFill>
                              <a:srgbClr val="5D43A2"/>
                            </a:solidFill>
                            <a:latin typeface="Cambria Math" panose="02040503050406030204" pitchFamily="18" charset="0"/>
                          </a:rPr>
                          <m:t>𝐆𝐎𝐈</m:t>
                        </m:r>
                      </m:sub>
                    </m:sSub>
                  </m:oMath>
                </a14:m>
                <a:br>
                  <a:rPr lang="en-US" b="1" dirty="0">
                    <a:effectLst/>
                    <a:latin typeface="Metropolitano" pitchFamily="2" charset="0"/>
                  </a:rPr>
                </a:br>
                <a:r>
                  <a:rPr lang="en-US" b="1" dirty="0">
                    <a:effectLst/>
                    <a:latin typeface="Metropolitano" pitchFamily="2" charset="0"/>
                  </a:rPr>
                  <a:t>💬 </a:t>
                </a:r>
                <a:r>
                  <a:rPr lang="en-US" b="1" dirty="0">
                    <a:solidFill>
                      <a:srgbClr val="FFC000"/>
                    </a:solidFill>
                    <a:effectLst/>
                    <a:latin typeface="Metropolitano" pitchFamily="2" charset="0"/>
                  </a:rPr>
                  <a:t>Object Spatial Location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0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𝐎𝐒𝐋</m:t>
                        </m:r>
                      </m:sub>
                    </m:sSub>
                  </m:oMath>
                </a14:m>
                <a:br>
                  <a:rPr lang="en-US" b="1" dirty="0">
                    <a:effectLst/>
                    <a:latin typeface="Metropolitano" pitchFamily="2" charset="0"/>
                  </a:rPr>
                </a:br>
                <a:r>
                  <a:rPr lang="en-US" b="1" dirty="0">
                    <a:effectLst/>
                    <a:latin typeface="Metropolitano" pitchFamily="2" charset="0"/>
                  </a:rPr>
                  <a:t>💬 </a:t>
                </a:r>
                <a:r>
                  <a:rPr lang="en-US" b="1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  <a:effectLst/>
                    <a:latin typeface="Metropolitano" pitchFamily="2" charset="0"/>
                  </a:rPr>
                  <a:t>Object Motion Trajectory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solidFill>
                              <a:schemeClr val="accent6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chemeClr val="accent6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>
                            <a:solidFill>
                              <a:schemeClr val="accent6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𝐎𝐌𝐓</m:t>
                        </m:r>
                      </m:sub>
                    </m:sSub>
                  </m:oMath>
                </a14:m>
                <a:endParaRPr lang="en-US" b="1" dirty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Metropolitano" pitchFamily="2" charset="0"/>
                </a:endParaRPr>
              </a:p>
            </p:txBody>
          </p:sp>
        </mc:Choice>
        <mc:Fallback xmlns="">
          <p:sp>
            <p:nvSpPr>
              <p:cNvPr id="1038" name="Rounded Rectangle 1037">
                <a:extLst>
                  <a:ext uri="{FF2B5EF4-FFF2-40B4-BE49-F238E27FC236}">
                    <a16:creationId xmlns:a16="http://schemas.microsoft.com/office/drawing/2014/main" id="{36FA9810-6F86-B1CD-BBF5-F88A3BE841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45850" y="6901613"/>
                <a:ext cx="4296907" cy="2251088"/>
              </a:xfrm>
              <a:prstGeom prst="roundRect">
                <a:avLst>
                  <a:gd name="adj" fmla="val 12506"/>
                </a:avLst>
              </a:prstGeom>
              <a:blipFill>
                <a:blip r:embed="rId4"/>
                <a:stretch>
                  <a:fillRect/>
                </a:stretch>
              </a:blipFill>
              <a:ln w="50800">
                <a:solidFill>
                  <a:srgbClr val="E5DEF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73" name="Rounded Rectangle 1072">
            <a:extLst>
              <a:ext uri="{FF2B5EF4-FFF2-40B4-BE49-F238E27FC236}">
                <a16:creationId xmlns:a16="http://schemas.microsoft.com/office/drawing/2014/main" id="{7C6EFB85-F95F-2DE6-619E-A8E77465ECDF}"/>
              </a:ext>
            </a:extLst>
          </p:cNvPr>
          <p:cNvSpPr/>
          <p:nvPr/>
        </p:nvSpPr>
        <p:spPr>
          <a:xfrm>
            <a:off x="21447589" y="7406490"/>
            <a:ext cx="4231084" cy="1746211"/>
          </a:xfrm>
          <a:prstGeom prst="roundRect">
            <a:avLst>
              <a:gd name="adj" fmla="val 14211"/>
            </a:avLst>
          </a:prstGeom>
          <a:solidFill>
            <a:schemeClr val="bg1"/>
          </a:solidFill>
          <a:ln w="508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rgbClr val="00B050"/>
              </a:solidFill>
              <a:latin typeface="Metropolitano" pitchFamily="2" charset="0"/>
            </a:endParaRP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285CC1DA-3EB3-217D-5B00-ED1EF6125F48}"/>
              </a:ext>
            </a:extLst>
          </p:cNvPr>
          <p:cNvSpPr/>
          <p:nvPr/>
        </p:nvSpPr>
        <p:spPr>
          <a:xfrm>
            <a:off x="2005427" y="3083859"/>
            <a:ext cx="7233755" cy="8118991"/>
          </a:xfrm>
          <a:prstGeom prst="roundRect">
            <a:avLst>
              <a:gd name="adj" fmla="val 621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rgbClr val="3271D6"/>
              </a:solidFill>
              <a:latin typeface="Metropolitano Medium" pitchFamily="2" charset="0"/>
              <a:cs typeface="Baloo 2" panose="03080502040302020200" pitchFamily="66" charset="77"/>
            </a:endParaRPr>
          </a:p>
        </p:txBody>
      </p:sp>
      <p:pic>
        <p:nvPicPr>
          <p:cNvPr id="32" name="Picture 6" descr="User icon on transparent background 19879186 PNG">
            <a:extLst>
              <a:ext uri="{FF2B5EF4-FFF2-40B4-BE49-F238E27FC236}">
                <a16:creationId xmlns:a16="http://schemas.microsoft.com/office/drawing/2014/main" id="{84EB4282-5816-4594-EA95-EF5670BAC4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5427" y="3354253"/>
            <a:ext cx="1204618" cy="73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14F0D9E-73EA-067F-6178-6F7F08CB5C39}"/>
                  </a:ext>
                </a:extLst>
              </p:cNvPr>
              <p:cNvSpPr txBox="1"/>
              <p:nvPr/>
            </p:nvSpPr>
            <p:spPr>
              <a:xfrm>
                <a:off x="3082889" y="3238656"/>
                <a:ext cx="6029337" cy="78483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400" b="1" dirty="0">
                    <a:latin typeface="Metropolitano" pitchFamily="2" charset="0"/>
                    <a:cs typeface="Courier New" panose="02070309020205020404" pitchFamily="49" charset="0"/>
                  </a:rPr>
                  <a:t>Question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bPr>
                      <m:e>
                        <m:r>
                          <a:rPr lang="en-US" sz="2400" b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𝒙</m:t>
                        </m:r>
                      </m:e>
                      <m:sub>
                        <m:r>
                          <a:rPr lang="en-US" sz="2400" b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en-US" sz="2400" b="1" dirty="0">
                    <a:latin typeface="Metropolitano" pitchFamily="2" charset="0"/>
                    <a:cs typeface="Courier New" panose="02070309020205020404" pitchFamily="49" charset="0"/>
                  </a:rPr>
                  <a:t>: </a:t>
                </a:r>
              </a:p>
              <a:p>
                <a:r>
                  <a:rPr lang="en-US" sz="2400" dirty="0">
                    <a:latin typeface="Metropolitano" pitchFamily="2" charset="0"/>
                  </a:rPr>
                  <a:t>Taking into account all the actions performed by c, what can you deduce about the primary objective and focus within the video content?</a:t>
                </a:r>
              </a:p>
              <a:p>
                <a:pPr>
                  <a:lnSpc>
                    <a:spcPct val="200000"/>
                  </a:lnSpc>
                </a:pPr>
                <a:r>
                  <a:rPr lang="en-US" sz="2400" b="1" dirty="0">
                    <a:latin typeface="Metropolitano" pitchFamily="2" charset="0"/>
                    <a:cs typeface="Courier New" panose="02070309020205020404" pitchFamily="49" charset="0"/>
                  </a:rPr>
                  <a:t>Video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bPr>
                      <m:e>
                        <m:r>
                          <a:rPr lang="en-US" sz="2400" b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𝒙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𝒗</m:t>
                        </m:r>
                      </m:sub>
                    </m:sSub>
                  </m:oMath>
                </a14:m>
                <a:r>
                  <a:rPr lang="en-US" sz="2400" b="1" dirty="0">
                    <a:latin typeface="Metropolitano" pitchFamily="2" charset="0"/>
                    <a:cs typeface="Courier New" panose="02070309020205020404" pitchFamily="49" charset="0"/>
                  </a:rPr>
                  <a:t>: </a:t>
                </a:r>
              </a:p>
              <a:p>
                <a:endParaRPr lang="en-US" sz="2400" dirty="0">
                  <a:latin typeface="Metropolitano" pitchFamily="2" charset="0"/>
                </a:endParaRPr>
              </a:p>
              <a:p>
                <a:endParaRPr lang="en-US" sz="2400" dirty="0">
                  <a:latin typeface="Metropolitano" pitchFamily="2" charset="0"/>
                </a:endParaRPr>
              </a:p>
              <a:p>
                <a:endParaRPr lang="en-US" sz="2400" dirty="0">
                  <a:latin typeface="Metropolitano" pitchFamily="2" charset="0"/>
                </a:endParaRPr>
              </a:p>
              <a:p>
                <a:endParaRPr lang="en-US" sz="2400" dirty="0">
                  <a:latin typeface="Metropolitano" pitchFamily="2" charset="0"/>
                </a:endParaRPr>
              </a:p>
              <a:p>
                <a:endParaRPr lang="en-US" sz="2400" dirty="0">
                  <a:latin typeface="Metropolitano" pitchFamily="2" charset="0"/>
                </a:endParaRPr>
              </a:p>
              <a:p>
                <a:endParaRPr lang="en-US" sz="2400" dirty="0">
                  <a:latin typeface="Metropolitano" pitchFamily="2" charset="0"/>
                </a:endParaRPr>
              </a:p>
              <a:p>
                <a:endParaRPr lang="en-US" sz="2400" dirty="0">
                  <a:latin typeface="Metropolitano" pitchFamily="2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sz="2400" b="1" dirty="0">
                    <a:latin typeface="Metropolitano" pitchFamily="2" charset="0"/>
                    <a:cs typeface="Courier New" panose="02070309020205020404" pitchFamily="49" charset="0"/>
                  </a:rPr>
                  <a:t>Candidate answer set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b="1" dirty="0">
                    <a:latin typeface="Metropolitano" pitchFamily="2" charset="0"/>
                    <a:cs typeface="Courier New" panose="02070309020205020404" pitchFamily="49" charset="0"/>
                  </a:rPr>
                  <a:t>:	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bPr>
                      <m:e>
                        <m:r>
                          <a:rPr lang="en-US" sz="2400" b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𝒚</m:t>
                        </m:r>
                      </m:e>
                      <m:sub>
                        <m:r>
                          <a:rPr lang="en-US" sz="2400" b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sz="2400" dirty="0">
                    <a:latin typeface="Metropolitano" pitchFamily="2" charset="0"/>
                    <a:cs typeface="Courier New" panose="02070309020205020404" pitchFamily="49" charset="0"/>
                  </a:rPr>
                  <a:t>: C is cooking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bPr>
                      <m:e>
                        <m:r>
                          <a:rPr lang="en-US" sz="2400" b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𝒚</m:t>
                        </m:r>
                      </m:e>
                      <m:sub>
                        <m:r>
                          <a:rPr lang="en-US" sz="2400" b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sz="2400" dirty="0">
                    <a:latin typeface="Metropolitano" pitchFamily="2" charset="0"/>
                    <a:cs typeface="Courier New" panose="02070309020205020404" pitchFamily="49" charset="0"/>
                  </a:rPr>
                  <a:t>: C is doing laundry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bPr>
                      <m:e>
                        <m:r>
                          <a:rPr lang="en-US" sz="2400" b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𝒚</m:t>
                        </m:r>
                      </m:e>
                      <m:sub>
                        <m:r>
                          <a:rPr lang="en-US" sz="2400" b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𝟑</m:t>
                        </m:r>
                      </m:sub>
                    </m:sSub>
                  </m:oMath>
                </a14:m>
                <a:r>
                  <a:rPr lang="en-US" sz="2400" dirty="0">
                    <a:latin typeface="Metropolitano" pitchFamily="2" charset="0"/>
                    <a:cs typeface="Courier New" panose="02070309020205020404" pitchFamily="49" charset="0"/>
                  </a:rPr>
                  <a:t>: C is cleaning the kitchen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bPr>
                      <m:e>
                        <m:r>
                          <a:rPr lang="en-US" sz="2400" b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𝒚</m:t>
                        </m:r>
                      </m:e>
                      <m:sub>
                        <m:r>
                          <a:rPr lang="en-US" sz="2400" b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𝟒</m:t>
                        </m:r>
                      </m:sub>
                    </m:sSub>
                  </m:oMath>
                </a14:m>
                <a:r>
                  <a:rPr lang="en-US" sz="2400" dirty="0">
                    <a:latin typeface="Metropolitano" pitchFamily="2" charset="0"/>
                    <a:cs typeface="Courier New" panose="02070309020205020404" pitchFamily="49" charset="0"/>
                  </a:rPr>
                  <a:t>: C is cleaning dishes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bPr>
                      <m:e>
                        <m:r>
                          <a:rPr lang="en-US" sz="2400" b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𝒚</m:t>
                        </m:r>
                      </m:e>
                      <m:sub>
                        <m:r>
                          <a:rPr lang="en-US" sz="2400" b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𝟓</m:t>
                        </m:r>
                      </m:sub>
                    </m:sSub>
                  </m:oMath>
                </a14:m>
                <a:r>
                  <a:rPr lang="en-US" sz="2400" dirty="0">
                    <a:latin typeface="Metropolitano" pitchFamily="2" charset="0"/>
                    <a:cs typeface="Courier New" panose="02070309020205020404" pitchFamily="49" charset="0"/>
                  </a:rPr>
                  <a:t>: C is </a:t>
                </a:r>
                <a:r>
                  <a:rPr lang="en-US" sz="2400" dirty="0">
                    <a:latin typeface="Metropolitano" pitchFamily="2" charset="0"/>
                  </a:rPr>
                  <a:t>cleaning the bathroom</a:t>
                </a: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14F0D9E-73EA-067F-6178-6F7F08CB5C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2889" y="3238656"/>
                <a:ext cx="6029337" cy="7848302"/>
              </a:xfrm>
              <a:prstGeom prst="rect">
                <a:avLst/>
              </a:prstGeom>
              <a:blipFill>
                <a:blip r:embed="rId6"/>
                <a:stretch>
                  <a:fillRect l="-1471" r="-2521" b="-8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3" name="Group 62">
            <a:extLst>
              <a:ext uri="{FF2B5EF4-FFF2-40B4-BE49-F238E27FC236}">
                <a16:creationId xmlns:a16="http://schemas.microsoft.com/office/drawing/2014/main" id="{ACF32DF4-A28D-E1AB-0164-A30584433EA0}"/>
              </a:ext>
            </a:extLst>
          </p:cNvPr>
          <p:cNvGrpSpPr/>
          <p:nvPr/>
        </p:nvGrpSpPr>
        <p:grpSpPr>
          <a:xfrm>
            <a:off x="3998631" y="5981269"/>
            <a:ext cx="3247344" cy="2435509"/>
            <a:chOff x="4000994" y="7734764"/>
            <a:chExt cx="2726764" cy="2045073"/>
          </a:xfrm>
        </p:grpSpPr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8CE65512-2F2A-1F59-DA1C-5F622055DB3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00994" y="7734764"/>
              <a:ext cx="2726764" cy="2045073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 w="38100" cmpd="sng">
              <a:solidFill>
                <a:schemeClr val="accent1"/>
              </a:solidFill>
              <a:prstDash val="solid"/>
            </a:ln>
            <a:effectLst>
              <a:softEdge rad="12700"/>
            </a:effectLst>
          </p:spPr>
        </p:pic>
        <p:pic>
          <p:nvPicPr>
            <p:cNvPr id="35" name="Picture 10" descr="Download Play Button Free PNG photo images and clipart | FreePNGImg">
              <a:extLst>
                <a:ext uri="{FF2B5EF4-FFF2-40B4-BE49-F238E27FC236}">
                  <a16:creationId xmlns:a16="http://schemas.microsoft.com/office/drawing/2014/main" id="{FEA71E63-BE4C-566B-BA4F-3679BDF137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50065" y="8142989"/>
              <a:ext cx="1228622" cy="12286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120" name="Picture 1119">
            <a:extLst>
              <a:ext uri="{FF2B5EF4-FFF2-40B4-BE49-F238E27FC236}">
                <a16:creationId xmlns:a16="http://schemas.microsoft.com/office/drawing/2014/main" id="{74BAFFDB-0A61-759E-CAA8-AAE48292FAC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4998" y="4459897"/>
            <a:ext cx="1235235" cy="926426"/>
          </a:xfrm>
          <a:prstGeom prst="roundRect">
            <a:avLst>
              <a:gd name="adj" fmla="val 8594"/>
            </a:avLst>
          </a:prstGeom>
          <a:solidFill>
            <a:schemeClr val="bg1"/>
          </a:solidFill>
          <a:ln w="38100" cmpd="sng">
            <a:solidFill>
              <a:schemeClr val="accent1">
                <a:lumMod val="75000"/>
                <a:alpha val="62000"/>
              </a:schemeClr>
            </a:solidFill>
          </a:ln>
          <a:effectLst>
            <a:softEdge rad="12700"/>
          </a:effectLst>
        </p:spPr>
      </p:pic>
      <p:pic>
        <p:nvPicPr>
          <p:cNvPr id="1121" name="Picture 1120">
            <a:extLst>
              <a:ext uri="{FF2B5EF4-FFF2-40B4-BE49-F238E27FC236}">
                <a16:creationId xmlns:a16="http://schemas.microsoft.com/office/drawing/2014/main" id="{DA68F8E0-AF67-CE7D-AFD2-1ECDEF529BA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2075" y="4459897"/>
            <a:ext cx="1235232" cy="926426"/>
          </a:xfrm>
          <a:prstGeom prst="roundRect">
            <a:avLst>
              <a:gd name="adj" fmla="val 8594"/>
            </a:avLst>
          </a:prstGeom>
          <a:solidFill>
            <a:schemeClr val="bg1"/>
          </a:solidFill>
          <a:ln w="38100" cmpd="sng">
            <a:solidFill>
              <a:schemeClr val="accent1">
                <a:lumMod val="75000"/>
                <a:alpha val="62000"/>
              </a:schemeClr>
            </a:solidFill>
          </a:ln>
          <a:effectLst>
            <a:softEdge rad="12700"/>
          </a:effectLst>
        </p:spPr>
      </p:pic>
      <p:pic>
        <p:nvPicPr>
          <p:cNvPr id="1122" name="Picture 1121">
            <a:extLst>
              <a:ext uri="{FF2B5EF4-FFF2-40B4-BE49-F238E27FC236}">
                <a16:creationId xmlns:a16="http://schemas.microsoft.com/office/drawing/2014/main" id="{9D91507C-274E-1124-EBD7-9DC0C561413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7924" y="4459897"/>
            <a:ext cx="1235235" cy="926426"/>
          </a:xfrm>
          <a:prstGeom prst="roundRect">
            <a:avLst>
              <a:gd name="adj" fmla="val 8594"/>
            </a:avLst>
          </a:prstGeom>
          <a:solidFill>
            <a:schemeClr val="bg1"/>
          </a:solidFill>
          <a:ln w="38100" cmpd="sng">
            <a:solidFill>
              <a:schemeClr val="accent1">
                <a:lumMod val="75000"/>
                <a:alpha val="62000"/>
              </a:schemeClr>
            </a:solidFill>
          </a:ln>
          <a:effectLst>
            <a:softEdge rad="12700"/>
          </a:effectLst>
        </p:spPr>
      </p:pic>
      <p:pic>
        <p:nvPicPr>
          <p:cNvPr id="1127" name="Picture 1126">
            <a:extLst>
              <a:ext uri="{FF2B5EF4-FFF2-40B4-BE49-F238E27FC236}">
                <a16:creationId xmlns:a16="http://schemas.microsoft.com/office/drawing/2014/main" id="{D0560300-AEAD-DB93-3105-931547F1802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9149" y="4459897"/>
            <a:ext cx="1235235" cy="926426"/>
          </a:xfrm>
          <a:prstGeom prst="roundRect">
            <a:avLst>
              <a:gd name="adj" fmla="val 8594"/>
            </a:avLst>
          </a:prstGeom>
          <a:solidFill>
            <a:schemeClr val="bg1"/>
          </a:solidFill>
          <a:ln w="38100" cmpd="sng">
            <a:solidFill>
              <a:schemeClr val="accent1">
                <a:lumMod val="75000"/>
                <a:alpha val="62000"/>
              </a:schemeClr>
            </a:solidFill>
          </a:ln>
          <a:effectLst>
            <a:softEdge rad="12700"/>
          </a:effectLst>
        </p:spPr>
      </p:pic>
      <p:pic>
        <p:nvPicPr>
          <p:cNvPr id="1195" name="Picture 1194">
            <a:extLst>
              <a:ext uri="{FF2B5EF4-FFF2-40B4-BE49-F238E27FC236}">
                <a16:creationId xmlns:a16="http://schemas.microsoft.com/office/drawing/2014/main" id="{DE0E4EEA-C29A-8DFB-026D-4843CC941CA8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14033" r="5513" b="5063"/>
          <a:stretch/>
        </p:blipFill>
        <p:spPr>
          <a:xfrm>
            <a:off x="23718415" y="7561927"/>
            <a:ext cx="1834543" cy="147732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97" name="TextBox 1196">
                <a:extLst>
                  <a:ext uri="{FF2B5EF4-FFF2-40B4-BE49-F238E27FC236}">
                    <a16:creationId xmlns:a16="http://schemas.microsoft.com/office/drawing/2014/main" id="{E2D76A16-46AB-7EEC-CF14-CDCB7869A511}"/>
                  </a:ext>
                </a:extLst>
              </p:cNvPr>
              <p:cNvSpPr txBox="1"/>
              <p:nvPr/>
            </p:nvSpPr>
            <p:spPr>
              <a:xfrm>
                <a:off x="23377291" y="7561926"/>
                <a:ext cx="484708" cy="14773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1" i="1" smtClean="0">
                              <a:solidFill>
                                <a:schemeClr val="accent5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sSubPr>
                        <m:e>
                          <m:r>
                            <a:rPr lang="en-US" sz="1800" b="1">
                              <a:solidFill>
                                <a:schemeClr val="accent5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𝒚</m:t>
                          </m:r>
                        </m:e>
                        <m:sub>
                          <m:r>
                            <a:rPr lang="en-US" sz="1800" b="1">
                              <a:solidFill>
                                <a:schemeClr val="accent5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1800" b="1" i="1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Cambria Math" panose="02040503050406030204" pitchFamily="18" charset="0"/>
                  <a:cs typeface="Courier New" panose="02070309020205020404" pitchFamily="49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1" i="1">
                              <a:solidFill>
                                <a:schemeClr val="accent5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sSubPr>
                        <m:e>
                          <m:r>
                            <a:rPr lang="en-US" sz="1800" b="1">
                              <a:solidFill>
                                <a:schemeClr val="accent5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𝒚</m:t>
                          </m:r>
                        </m:e>
                        <m:sub>
                          <m:r>
                            <a:rPr lang="en-US" sz="1800" b="1">
                              <a:solidFill>
                                <a:schemeClr val="accent5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1800" b="1" i="1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Cambria Math" panose="02040503050406030204" pitchFamily="18" charset="0"/>
                  <a:cs typeface="Courier New" panose="02070309020205020404" pitchFamily="49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1" i="1">
                              <a:solidFill>
                                <a:schemeClr val="accent5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sSubPr>
                        <m:e>
                          <m:r>
                            <a:rPr lang="en-US" sz="1800" b="1">
                              <a:solidFill>
                                <a:schemeClr val="accent5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𝒚</m:t>
                          </m:r>
                        </m:e>
                        <m:sub>
                          <m:r>
                            <a:rPr lang="en-US" sz="1800" b="1">
                              <a:solidFill>
                                <a:schemeClr val="accent5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sz="1800" b="1" i="1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Cambria Math" panose="02040503050406030204" pitchFamily="18" charset="0"/>
                  <a:cs typeface="Courier New" panose="02070309020205020404" pitchFamily="49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1" i="1" smtClean="0">
                              <a:solidFill>
                                <a:schemeClr val="accent6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sSubPr>
                        <m:e>
                          <m:r>
                            <a:rPr lang="en-US" sz="1800" b="1">
                              <a:solidFill>
                                <a:schemeClr val="accent6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𝒚</m:t>
                          </m:r>
                        </m:e>
                        <m:sub>
                          <m:r>
                            <a:rPr lang="en-US" sz="1800" b="1">
                              <a:solidFill>
                                <a:schemeClr val="accent6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US" sz="18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Metropolitano" pitchFamily="2" charset="0"/>
                  <a:cs typeface="Courier New" panose="02070309020205020404" pitchFamily="49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1" i="1">
                              <a:solidFill>
                                <a:schemeClr val="accent5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sSubPr>
                        <m:e>
                          <m:r>
                            <a:rPr lang="en-US" sz="1800" b="1">
                              <a:solidFill>
                                <a:schemeClr val="accent5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𝒚</m:t>
                          </m:r>
                        </m:e>
                        <m:sub>
                          <m:r>
                            <a:rPr lang="en-US" sz="1800" b="1">
                              <a:solidFill>
                                <a:schemeClr val="accent5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𝟓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accent5">
                      <a:lumMod val="40000"/>
                      <a:lumOff val="6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97" name="TextBox 1196">
                <a:extLst>
                  <a:ext uri="{FF2B5EF4-FFF2-40B4-BE49-F238E27FC236}">
                    <a16:creationId xmlns:a16="http://schemas.microsoft.com/office/drawing/2014/main" id="{E2D76A16-46AB-7EEC-CF14-CDCB7869A5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77291" y="7561926"/>
                <a:ext cx="484708" cy="1477328"/>
              </a:xfrm>
              <a:prstGeom prst="rect">
                <a:avLst/>
              </a:prstGeom>
              <a:blipFill>
                <a:blip r:embed="rId13"/>
                <a:stretch>
                  <a:fillRect b="-8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98" name="Picture 1197">
            <a:extLst>
              <a:ext uri="{FF2B5EF4-FFF2-40B4-BE49-F238E27FC236}">
                <a16:creationId xmlns:a16="http://schemas.microsoft.com/office/drawing/2014/main" id="{D44DAD5F-B20B-CDC3-92BA-3334BF30065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1747642" y="7874118"/>
            <a:ext cx="1333083" cy="118300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99" name="TextBox 1198">
                <a:extLst>
                  <a:ext uri="{FF2B5EF4-FFF2-40B4-BE49-F238E27FC236}">
                    <a16:creationId xmlns:a16="http://schemas.microsoft.com/office/drawing/2014/main" id="{2EB7E353-E602-ED7F-1CC3-B91D2567AD5E}"/>
                  </a:ext>
                </a:extLst>
              </p:cNvPr>
              <p:cNvSpPr txBox="1"/>
              <p:nvPr/>
            </p:nvSpPr>
            <p:spPr>
              <a:xfrm>
                <a:off x="22027456" y="7565364"/>
                <a:ext cx="142435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579BD5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579BD5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𝒍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579BD5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𝒊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579BD5"/>
                  </a:solidFill>
                  <a:latin typeface="Metropolitano" pitchFamily="2" charset="0"/>
                </a:endParaRPr>
              </a:p>
            </p:txBody>
          </p:sp>
        </mc:Choice>
        <mc:Fallback xmlns="">
          <p:sp>
            <p:nvSpPr>
              <p:cNvPr id="1199" name="TextBox 1198">
                <a:extLst>
                  <a:ext uri="{FF2B5EF4-FFF2-40B4-BE49-F238E27FC236}">
                    <a16:creationId xmlns:a16="http://schemas.microsoft.com/office/drawing/2014/main" id="{2EB7E353-E602-ED7F-1CC3-B91D2567AD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27456" y="7565364"/>
                <a:ext cx="1424354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09" name="TextBox 1208">
            <a:extLst>
              <a:ext uri="{FF2B5EF4-FFF2-40B4-BE49-F238E27FC236}">
                <a16:creationId xmlns:a16="http://schemas.microsoft.com/office/drawing/2014/main" id="{D17AA671-D9B3-78C5-EC38-78D21F76E52E}"/>
              </a:ext>
            </a:extLst>
          </p:cNvPr>
          <p:cNvSpPr txBox="1"/>
          <p:nvPr/>
        </p:nvSpPr>
        <p:spPr>
          <a:xfrm>
            <a:off x="23968567" y="3567203"/>
            <a:ext cx="1875453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400" b="1" dirty="0">
                <a:solidFill>
                  <a:srgbClr val="5D43A2"/>
                </a:solidFill>
                <a:latin typeface="Metropolitano Medium" pitchFamily="2" charset="0"/>
                <a:cs typeface="Baloo 2" panose="03080502040302020200" pitchFamily="66" charset="77"/>
              </a:rPr>
              <a:t>MVU</a:t>
            </a:r>
          </a:p>
        </p:txBody>
      </p:sp>
    </p:spTree>
    <p:extLst>
      <p:ext uri="{BB962C8B-B14F-4D97-AF65-F5344CB8AC3E}">
        <p14:creationId xmlns:p14="http://schemas.microsoft.com/office/powerpoint/2010/main" val="11229887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Rounded Rectangle 1201">
            <a:extLst>
              <a:ext uri="{FF2B5EF4-FFF2-40B4-BE49-F238E27FC236}">
                <a16:creationId xmlns:a16="http://schemas.microsoft.com/office/drawing/2014/main" id="{F9437E4B-5794-6684-48EA-8E0CE00F03E8}"/>
              </a:ext>
            </a:extLst>
          </p:cNvPr>
          <p:cNvSpPr/>
          <p:nvPr/>
        </p:nvSpPr>
        <p:spPr>
          <a:xfrm>
            <a:off x="9443792" y="3083859"/>
            <a:ext cx="16585078" cy="8118991"/>
          </a:xfrm>
          <a:prstGeom prst="roundRect">
            <a:avLst>
              <a:gd name="adj" fmla="val 4747"/>
            </a:avLst>
          </a:prstGeom>
          <a:solidFill>
            <a:srgbClr val="D8BFDF">
              <a:alpha val="11765"/>
            </a:srgbClr>
          </a:solidFill>
          <a:ln w="508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bg1"/>
              </a:solidFill>
              <a:latin typeface="Metropolitano" pitchFamily="2" charset="0"/>
            </a:endParaRPr>
          </a:p>
        </p:txBody>
      </p:sp>
      <p:cxnSp>
        <p:nvCxnSpPr>
          <p:cNvPr id="1098" name="Elbow Connector 1097">
            <a:extLst>
              <a:ext uri="{FF2B5EF4-FFF2-40B4-BE49-F238E27FC236}">
                <a16:creationId xmlns:a16="http://schemas.microsoft.com/office/drawing/2014/main" id="{E9BCEDBE-3F07-9096-6B85-D504A92E1905}"/>
              </a:ext>
            </a:extLst>
          </p:cNvPr>
          <p:cNvCxnSpPr>
            <a:cxnSpLocks/>
            <a:stCxn id="30" idx="0"/>
            <a:endCxn id="14" idx="0"/>
          </p:cNvCxnSpPr>
          <p:nvPr/>
        </p:nvCxnSpPr>
        <p:spPr>
          <a:xfrm rot="16200000" flipH="1">
            <a:off x="8948818" y="-242654"/>
            <a:ext cx="483344" cy="7136370"/>
          </a:xfrm>
          <a:prstGeom prst="bentConnector3">
            <a:avLst>
              <a:gd name="adj1" fmla="val -47296"/>
            </a:avLst>
          </a:prstGeom>
          <a:ln w="88900" cmpd="sng"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56438E89-1F41-97EE-0BA6-143F3D50EB13}"/>
              </a:ext>
            </a:extLst>
          </p:cNvPr>
          <p:cNvSpPr/>
          <p:nvPr/>
        </p:nvSpPr>
        <p:spPr>
          <a:xfrm>
            <a:off x="9807584" y="8746013"/>
            <a:ext cx="5907024" cy="2084832"/>
          </a:xfrm>
          <a:prstGeom prst="roundRect">
            <a:avLst>
              <a:gd name="adj" fmla="val 16667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97BB81"/>
                </a:solidFill>
                <a:latin typeface="Metropolitano Medium" pitchFamily="2" charset="0"/>
                <a:cs typeface="Baloo 2" panose="03080502040302020200" pitchFamily="66" charset="77"/>
              </a:rPr>
              <a:t>Object Matching</a:t>
            </a:r>
          </a:p>
          <a:p>
            <a:pPr algn="ctr"/>
            <a:endParaRPr lang="en-US" sz="2400" b="1" dirty="0">
              <a:solidFill>
                <a:srgbClr val="97BB81"/>
              </a:solidFill>
              <a:latin typeface="Metropolitano Medium" pitchFamily="2" charset="0"/>
              <a:cs typeface="Baloo 2" panose="03080502040302020200" pitchFamily="66" charset="77"/>
            </a:endParaRPr>
          </a:p>
          <a:p>
            <a:pPr algn="ctr"/>
            <a:endParaRPr lang="en-US" sz="2400" b="1" dirty="0">
              <a:solidFill>
                <a:srgbClr val="97BB81"/>
              </a:solidFill>
              <a:latin typeface="Metropolitano Medium" pitchFamily="2" charset="0"/>
              <a:cs typeface="Baloo 2" panose="03080502040302020200" pitchFamily="66" charset="77"/>
            </a:endParaRPr>
          </a:p>
          <a:p>
            <a:pPr algn="ctr"/>
            <a:endParaRPr lang="en-US" sz="2400" b="1" dirty="0">
              <a:solidFill>
                <a:srgbClr val="97BB81"/>
              </a:solidFill>
              <a:latin typeface="Metropolitano Medium" pitchFamily="2" charset="0"/>
              <a:cs typeface="Baloo 2" panose="03080502040302020200" pitchFamily="66" charset="77"/>
            </a:endParaRPr>
          </a:p>
          <a:p>
            <a:pPr algn="ctr"/>
            <a:endParaRPr lang="en-US" sz="2400" dirty="0">
              <a:solidFill>
                <a:srgbClr val="97BB81"/>
              </a:solidFill>
              <a:latin typeface="Metropolitano Medium" pitchFamily="2" charset="0"/>
              <a:cs typeface="Baloo 2" panose="03080502040302020200" pitchFamily="66" charset="77"/>
            </a:endParaRPr>
          </a:p>
        </p:txBody>
      </p:sp>
      <p:cxnSp>
        <p:nvCxnSpPr>
          <p:cNvPr id="1044" name="Elbow Connector 1043">
            <a:extLst>
              <a:ext uri="{FF2B5EF4-FFF2-40B4-BE49-F238E27FC236}">
                <a16:creationId xmlns:a16="http://schemas.microsoft.com/office/drawing/2014/main" id="{CF9E8B58-926E-F17B-BC85-A46D6CAFBFB6}"/>
              </a:ext>
            </a:extLst>
          </p:cNvPr>
          <p:cNvCxnSpPr>
            <a:cxnSpLocks/>
            <a:stCxn id="30" idx="0"/>
          </p:cNvCxnSpPr>
          <p:nvPr/>
        </p:nvCxnSpPr>
        <p:spPr>
          <a:xfrm rot="16200000" flipH="1">
            <a:off x="11546332" y="-2840169"/>
            <a:ext cx="3675171" cy="15523226"/>
          </a:xfrm>
          <a:prstGeom prst="bentConnector4">
            <a:avLst>
              <a:gd name="adj1" fmla="val -6220"/>
              <a:gd name="adj2" fmla="val 84704"/>
            </a:avLst>
          </a:prstGeom>
          <a:ln w="88900" cmpd="sng"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Elbow Connector 11">
            <a:extLst>
              <a:ext uri="{FF2B5EF4-FFF2-40B4-BE49-F238E27FC236}">
                <a16:creationId xmlns:a16="http://schemas.microsoft.com/office/drawing/2014/main" id="{90EDF7D6-6554-CEE8-1879-5536362D398A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15714608" y="7199024"/>
            <a:ext cx="5430921" cy="780214"/>
          </a:xfrm>
          <a:prstGeom prst="bentConnector3">
            <a:avLst>
              <a:gd name="adj1" fmla="val 50000"/>
            </a:avLst>
          </a:prstGeom>
          <a:ln w="88900" cmpd="sng">
            <a:solidFill>
              <a:schemeClr val="accent4">
                <a:lumMod val="60000"/>
                <a:lumOff val="40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2" name="Elbow Connector 1111">
            <a:extLst>
              <a:ext uri="{FF2B5EF4-FFF2-40B4-BE49-F238E27FC236}">
                <a16:creationId xmlns:a16="http://schemas.microsoft.com/office/drawing/2014/main" id="{6A3DC821-A2C1-3658-E0B8-E41FD0653C5A}"/>
              </a:ext>
            </a:extLst>
          </p:cNvPr>
          <p:cNvCxnSpPr>
            <a:cxnSpLocks/>
            <a:stCxn id="14" idx="3"/>
            <a:endCxn id="31" idx="1"/>
          </p:cNvCxnSpPr>
          <p:nvPr/>
        </p:nvCxnSpPr>
        <p:spPr>
          <a:xfrm>
            <a:off x="15709765" y="4609619"/>
            <a:ext cx="5430921" cy="2588207"/>
          </a:xfrm>
          <a:prstGeom prst="bentConnector3">
            <a:avLst>
              <a:gd name="adj1" fmla="val 50000"/>
            </a:avLst>
          </a:prstGeom>
          <a:ln w="88900" cmpd="sng">
            <a:solidFill>
              <a:srgbClr val="FF7D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9962914B-91CB-5E7A-AEB3-5B095DAC0330}"/>
              </a:ext>
            </a:extLst>
          </p:cNvPr>
          <p:cNvCxnSpPr>
            <a:cxnSpLocks/>
          </p:cNvCxnSpPr>
          <p:nvPr/>
        </p:nvCxnSpPr>
        <p:spPr>
          <a:xfrm>
            <a:off x="18240446" y="7578662"/>
            <a:ext cx="2894309" cy="0"/>
          </a:xfrm>
          <a:prstGeom prst="straightConnector1">
            <a:avLst/>
          </a:prstGeom>
          <a:ln w="88900" cmpd="sng">
            <a:solidFill>
              <a:schemeClr val="accent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Elbow Connector 43">
            <a:extLst>
              <a:ext uri="{FF2B5EF4-FFF2-40B4-BE49-F238E27FC236}">
                <a16:creationId xmlns:a16="http://schemas.microsoft.com/office/drawing/2014/main" id="{7C434A4A-9BA0-010A-B624-EB13DF2E8A4A}"/>
              </a:ext>
            </a:extLst>
          </p:cNvPr>
          <p:cNvCxnSpPr>
            <a:cxnSpLocks/>
            <a:stCxn id="25" idx="3"/>
          </p:cNvCxnSpPr>
          <p:nvPr/>
        </p:nvCxnSpPr>
        <p:spPr>
          <a:xfrm flipV="1">
            <a:off x="15714608" y="8374008"/>
            <a:ext cx="5411185" cy="1414421"/>
          </a:xfrm>
          <a:prstGeom prst="bentConnector3">
            <a:avLst>
              <a:gd name="adj1" fmla="val 50000"/>
            </a:avLst>
          </a:prstGeom>
          <a:ln w="88900" cmpd="sng">
            <a:solidFill>
              <a:schemeClr val="accent6">
                <a:lumMod val="60000"/>
                <a:lumOff val="40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5DF2928-027F-3B45-FC2A-963CCC082CF6}"/>
              </a:ext>
            </a:extLst>
          </p:cNvPr>
          <p:cNvCxnSpPr>
            <a:cxnSpLocks/>
            <a:endCxn id="21" idx="0"/>
          </p:cNvCxnSpPr>
          <p:nvPr/>
        </p:nvCxnSpPr>
        <p:spPr>
          <a:xfrm>
            <a:off x="12758674" y="5515087"/>
            <a:ext cx="2422" cy="641521"/>
          </a:xfrm>
          <a:prstGeom prst="straightConnector1">
            <a:avLst/>
          </a:prstGeom>
          <a:ln w="88900" cmpd="sng">
            <a:solidFill>
              <a:srgbClr val="F1BF6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A931C81-F5E3-B123-6D5D-28508599FB08}"/>
              </a:ext>
            </a:extLst>
          </p:cNvPr>
          <p:cNvCxnSpPr>
            <a:cxnSpLocks/>
            <a:stCxn id="21" idx="2"/>
            <a:endCxn id="25" idx="0"/>
          </p:cNvCxnSpPr>
          <p:nvPr/>
        </p:nvCxnSpPr>
        <p:spPr>
          <a:xfrm>
            <a:off x="12761096" y="8241440"/>
            <a:ext cx="0" cy="504573"/>
          </a:xfrm>
          <a:prstGeom prst="straightConnector1">
            <a:avLst/>
          </a:prstGeom>
          <a:ln w="88900" cmpd="sng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C63AAFE9-3A77-2DFB-4CEA-E5AB4992BB98}"/>
              </a:ext>
            </a:extLst>
          </p:cNvPr>
          <p:cNvSpPr/>
          <p:nvPr/>
        </p:nvSpPr>
        <p:spPr>
          <a:xfrm>
            <a:off x="21140686" y="5652034"/>
            <a:ext cx="4561779" cy="3091583"/>
          </a:xfrm>
          <a:prstGeom prst="roundRect">
            <a:avLst>
              <a:gd name="adj" fmla="val 9532"/>
            </a:avLst>
          </a:prstGeom>
          <a:solidFill>
            <a:srgbClr val="DEEAF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3271D6"/>
                </a:solidFill>
                <a:latin typeface="Metropolitano Medium" pitchFamily="2" charset="0"/>
                <a:cs typeface="Baloo 2" panose="03080502040302020200" pitchFamily="66" charset="77"/>
              </a:rPr>
              <a:t>VLM</a:t>
            </a:r>
            <a:br>
              <a:rPr lang="en-US" sz="2400" b="1" dirty="0">
                <a:solidFill>
                  <a:srgbClr val="3271D6"/>
                </a:solidFill>
                <a:latin typeface="Metropolitano Medium" pitchFamily="2" charset="0"/>
                <a:cs typeface="Baloo 2" panose="03080502040302020200" pitchFamily="66" charset="77"/>
              </a:rPr>
            </a:br>
            <a:r>
              <a:rPr lang="en-US" sz="2400" b="1" dirty="0">
                <a:solidFill>
                  <a:srgbClr val="3271D6"/>
                </a:solidFill>
                <a:latin typeface="Metropolitano Medium" pitchFamily="2" charset="0"/>
                <a:cs typeface="Baloo 2" panose="03080502040302020200" pitchFamily="66" charset="77"/>
              </a:rPr>
              <a:t>Answer Selection</a:t>
            </a:r>
          </a:p>
          <a:p>
            <a:pPr algn="ctr"/>
            <a:endParaRPr lang="en-US" sz="2400" b="1" dirty="0">
              <a:solidFill>
                <a:srgbClr val="3271D6"/>
              </a:solidFill>
              <a:latin typeface="Metropolitano Medium" pitchFamily="2" charset="0"/>
              <a:cs typeface="Baloo 2" panose="03080502040302020200" pitchFamily="66" charset="77"/>
            </a:endParaRPr>
          </a:p>
          <a:p>
            <a:pPr algn="ctr"/>
            <a:endParaRPr lang="en-US" sz="2400" b="1" dirty="0">
              <a:solidFill>
                <a:srgbClr val="3271D6"/>
              </a:solidFill>
              <a:latin typeface="Metropolitano Medium" pitchFamily="2" charset="0"/>
              <a:cs typeface="Baloo 2" panose="03080502040302020200" pitchFamily="66" charset="77"/>
            </a:endParaRPr>
          </a:p>
          <a:p>
            <a:pPr algn="ctr"/>
            <a:endParaRPr lang="en-US" sz="2400" dirty="0">
              <a:solidFill>
                <a:srgbClr val="3271D6"/>
              </a:solidFill>
              <a:latin typeface="Metropolitano Medium" pitchFamily="2" charset="0"/>
              <a:cs typeface="Baloo 2" panose="03080502040302020200" pitchFamily="66" charset="77"/>
            </a:endParaRPr>
          </a:p>
          <a:p>
            <a:pPr algn="ctr"/>
            <a:endParaRPr lang="en-US" sz="2400" dirty="0">
              <a:solidFill>
                <a:srgbClr val="3271D6"/>
              </a:solidFill>
              <a:latin typeface="Metropolitano Medium" pitchFamily="2" charset="0"/>
              <a:cs typeface="Baloo 2" panose="03080502040302020200" pitchFamily="66" charset="77"/>
            </a:endParaRPr>
          </a:p>
          <a:p>
            <a:pPr algn="ctr"/>
            <a:endParaRPr lang="en-US" sz="2400" dirty="0">
              <a:solidFill>
                <a:srgbClr val="3271D6"/>
              </a:solidFill>
              <a:latin typeface="Metropolitano Medium" pitchFamily="2" charset="0"/>
              <a:cs typeface="Baloo 2" panose="03080502040302020200" pitchFamily="66" charset="7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ounded Rectangle 12">
                <a:extLst>
                  <a:ext uri="{FF2B5EF4-FFF2-40B4-BE49-F238E27FC236}">
                    <a16:creationId xmlns:a16="http://schemas.microsoft.com/office/drawing/2014/main" id="{92761E98-77C3-F5C4-4506-0CE5BF8728D4}"/>
                  </a:ext>
                </a:extLst>
              </p:cNvPr>
              <p:cNvSpPr/>
              <p:nvPr/>
            </p:nvSpPr>
            <p:spPr>
              <a:xfrm>
                <a:off x="21145530" y="9657387"/>
                <a:ext cx="4556936" cy="1169784"/>
              </a:xfrm>
              <a:prstGeom prst="roundRect">
                <a:avLst>
                  <a:gd name="adj" fmla="val 34692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accPr>
                      <m:e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𝒚</m:t>
                        </m:r>
                      </m:e>
                    </m:acc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 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Metropolitano" pitchFamily="2" charset="0"/>
                    <a:cs typeface="Courier New" panose="02070309020205020404" pitchFamily="49" charset="0"/>
                  </a:rPr>
                  <a:t>: C is cleaning dishes </a:t>
                </a:r>
              </a:p>
            </p:txBody>
          </p:sp>
        </mc:Choice>
        <mc:Fallback xmlns="">
          <p:sp>
            <p:nvSpPr>
              <p:cNvPr id="13" name="Rounded Rectangle 12">
                <a:extLst>
                  <a:ext uri="{FF2B5EF4-FFF2-40B4-BE49-F238E27FC236}">
                    <a16:creationId xmlns:a16="http://schemas.microsoft.com/office/drawing/2014/main" id="{92761E98-77C3-F5C4-4506-0CE5BF8728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45530" y="9657387"/>
                <a:ext cx="4556936" cy="1169784"/>
              </a:xfrm>
              <a:prstGeom prst="roundRect">
                <a:avLst>
                  <a:gd name="adj" fmla="val 34692"/>
                </a:avLst>
              </a:prstGeom>
              <a:blipFill>
                <a:blip r:embed="rId2"/>
                <a:stretch>
                  <a:fillRect r="-167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95" name="Group 1094">
            <a:extLst>
              <a:ext uri="{FF2B5EF4-FFF2-40B4-BE49-F238E27FC236}">
                <a16:creationId xmlns:a16="http://schemas.microsoft.com/office/drawing/2014/main" id="{2B13DD25-A0D6-E459-5FFF-61981148C46A}"/>
              </a:ext>
            </a:extLst>
          </p:cNvPr>
          <p:cNvGrpSpPr/>
          <p:nvPr/>
        </p:nvGrpSpPr>
        <p:grpSpPr>
          <a:xfrm>
            <a:off x="21264243" y="9900435"/>
            <a:ext cx="683688" cy="683688"/>
            <a:chOff x="3750541" y="1827608"/>
            <a:chExt cx="683688" cy="683688"/>
          </a:xfrm>
        </p:grpSpPr>
        <p:sp>
          <p:nvSpPr>
            <p:cNvPr id="1094" name="Oval 1093">
              <a:extLst>
                <a:ext uri="{FF2B5EF4-FFF2-40B4-BE49-F238E27FC236}">
                  <a16:creationId xmlns:a16="http://schemas.microsoft.com/office/drawing/2014/main" id="{8082127E-73A1-B234-A2CD-DD21E622346F}"/>
                </a:ext>
              </a:extLst>
            </p:cNvPr>
            <p:cNvSpPr/>
            <p:nvPr/>
          </p:nvSpPr>
          <p:spPr>
            <a:xfrm>
              <a:off x="3755709" y="1837305"/>
              <a:ext cx="673991" cy="67399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93" name="Picture 14" descr="Robot rounded icon by Friconix (fi-ctluxl-robot-rounded) thin,line,up,circle ,rounded,robot,robotics,face,robot-rounded">
              <a:extLst>
                <a:ext uri="{FF2B5EF4-FFF2-40B4-BE49-F238E27FC236}">
                  <a16:creationId xmlns:a16="http://schemas.microsoft.com/office/drawing/2014/main" id="{4C064D7E-3F70-E455-866D-92B47CE86C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50541" y="1827608"/>
              <a:ext cx="683688" cy="6836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4DFD0650-102F-E578-BFC4-81AC8B57B37E}"/>
              </a:ext>
            </a:extLst>
          </p:cNvPr>
          <p:cNvSpPr/>
          <p:nvPr/>
        </p:nvSpPr>
        <p:spPr>
          <a:xfrm>
            <a:off x="9807584" y="6156608"/>
            <a:ext cx="5907024" cy="208483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1BF63"/>
                </a:solidFill>
                <a:latin typeface="Metropolitano Medium" pitchFamily="2" charset="0"/>
                <a:cs typeface="Baloo 2" panose="03080502040302020200" pitchFamily="66" charset="77"/>
              </a:rPr>
              <a:t>Per Frame Object Detection</a:t>
            </a:r>
          </a:p>
          <a:p>
            <a:pPr algn="ctr"/>
            <a:endParaRPr lang="en-US" sz="2400" b="1" dirty="0">
              <a:solidFill>
                <a:srgbClr val="F1BF63"/>
              </a:solidFill>
              <a:latin typeface="Metropolitano Medium" pitchFamily="2" charset="0"/>
              <a:cs typeface="Baloo 2" panose="03080502040302020200" pitchFamily="66" charset="77"/>
            </a:endParaRPr>
          </a:p>
          <a:p>
            <a:pPr algn="ctr"/>
            <a:endParaRPr lang="en-US" sz="2400" b="1" dirty="0">
              <a:solidFill>
                <a:srgbClr val="F1BF63"/>
              </a:solidFill>
              <a:latin typeface="Metropolitano Medium" pitchFamily="2" charset="0"/>
              <a:cs typeface="Baloo 2" panose="03080502040302020200" pitchFamily="66" charset="77"/>
            </a:endParaRPr>
          </a:p>
          <a:p>
            <a:pPr algn="ctr"/>
            <a:endParaRPr lang="en-US" sz="2400" b="1" dirty="0">
              <a:solidFill>
                <a:srgbClr val="F1BF63"/>
              </a:solidFill>
              <a:latin typeface="Metropolitano Medium" pitchFamily="2" charset="0"/>
              <a:cs typeface="Baloo 2" panose="03080502040302020200" pitchFamily="66" charset="77"/>
            </a:endParaRPr>
          </a:p>
          <a:p>
            <a:pPr algn="ctr"/>
            <a:endParaRPr lang="en-US" sz="2400" dirty="0">
              <a:solidFill>
                <a:srgbClr val="F1BF63"/>
              </a:solidFill>
              <a:latin typeface="Metropolitano Medium" pitchFamily="2" charset="0"/>
              <a:cs typeface="Baloo 2" panose="03080502040302020200" pitchFamily="66" charset="77"/>
            </a:endParaRP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4FD9CA66-64C8-0AE6-E91B-091EA4A87E81}"/>
              </a:ext>
            </a:extLst>
          </p:cNvPr>
          <p:cNvSpPr/>
          <p:nvPr/>
        </p:nvSpPr>
        <p:spPr>
          <a:xfrm>
            <a:off x="9986302" y="6956167"/>
            <a:ext cx="5518853" cy="108813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1D1C1D"/>
                </a:solidFill>
                <a:latin typeface="Monaco" pitchFamily="2" charset="77"/>
              </a:rPr>
              <a:t>hand located at (0.39, 0.7)</a:t>
            </a:r>
          </a:p>
          <a:p>
            <a:r>
              <a:rPr lang="en-US" dirty="0">
                <a:solidFill>
                  <a:srgbClr val="1D1C1D"/>
                </a:solidFill>
                <a:latin typeface="Monaco" pitchFamily="2" charset="77"/>
              </a:rPr>
              <a:t>dish located at (0.55, 0.62)</a:t>
            </a:r>
          </a:p>
          <a:p>
            <a:r>
              <a:rPr lang="en-US" dirty="0">
                <a:solidFill>
                  <a:srgbClr val="1D1C1D"/>
                </a:solidFill>
                <a:latin typeface="Monaco" pitchFamily="2" charset="77"/>
              </a:rPr>
              <a:t>…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A4C3BE68-7B51-DE04-DDFA-70D8B9C62D40}"/>
              </a:ext>
            </a:extLst>
          </p:cNvPr>
          <p:cNvSpPr/>
          <p:nvPr/>
        </p:nvSpPr>
        <p:spPr>
          <a:xfrm>
            <a:off x="9807584" y="3567203"/>
            <a:ext cx="5902181" cy="2084832"/>
          </a:xfrm>
          <a:prstGeom prst="roundRect">
            <a:avLst/>
          </a:prstGeom>
          <a:solidFill>
            <a:srgbClr val="DEEAF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3271D6"/>
                </a:solidFill>
                <a:latin typeface="Metropolitano Medium" pitchFamily="2" charset="0"/>
                <a:cs typeface="Baloo 2" panose="03080502040302020200" pitchFamily="66" charset="77"/>
              </a:rPr>
              <a:t>VLM Frame Selection</a:t>
            </a:r>
          </a:p>
          <a:p>
            <a:pPr algn="ctr"/>
            <a:endParaRPr lang="en-US" sz="2400" b="1" dirty="0">
              <a:solidFill>
                <a:srgbClr val="3271D6"/>
              </a:solidFill>
              <a:latin typeface="Metropolitano Medium" pitchFamily="2" charset="0"/>
              <a:cs typeface="Baloo 2" panose="03080502040302020200" pitchFamily="66" charset="77"/>
            </a:endParaRPr>
          </a:p>
          <a:p>
            <a:pPr algn="ctr"/>
            <a:endParaRPr lang="en-US" sz="2400" b="1" dirty="0">
              <a:solidFill>
                <a:srgbClr val="3271D6"/>
              </a:solidFill>
              <a:latin typeface="Metropolitano Medium" pitchFamily="2" charset="0"/>
              <a:cs typeface="Baloo 2" panose="03080502040302020200" pitchFamily="66" charset="77"/>
            </a:endParaRPr>
          </a:p>
          <a:p>
            <a:pPr algn="ctr"/>
            <a:endParaRPr lang="en-US" sz="2400" b="1" dirty="0">
              <a:solidFill>
                <a:srgbClr val="3271D6"/>
              </a:solidFill>
              <a:latin typeface="Metropolitano Medium" pitchFamily="2" charset="0"/>
              <a:cs typeface="Baloo 2" panose="03080502040302020200" pitchFamily="66" charset="77"/>
            </a:endParaRPr>
          </a:p>
          <a:p>
            <a:pPr algn="ctr"/>
            <a:endParaRPr lang="en-US" sz="2400" b="1" dirty="0">
              <a:solidFill>
                <a:srgbClr val="3271D6"/>
              </a:solidFill>
              <a:latin typeface="Metropolitano Medium" pitchFamily="2" charset="0"/>
              <a:cs typeface="Baloo 2" panose="03080502040302020200" pitchFamily="66" charset="77"/>
            </a:endParaRP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6DAA270F-EB75-E2EA-24E1-767BEF490484}"/>
              </a:ext>
            </a:extLst>
          </p:cNvPr>
          <p:cNvSpPr/>
          <p:nvPr/>
        </p:nvSpPr>
        <p:spPr>
          <a:xfrm>
            <a:off x="10007223" y="9547408"/>
            <a:ext cx="5521435" cy="1088136"/>
          </a:xfrm>
          <a:prstGeom prst="roundRect">
            <a:avLst>
              <a:gd name="adj" fmla="val 1721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1D1C1D"/>
                </a:solidFill>
                <a:latin typeface="Monaco" pitchFamily="2" charset="77"/>
              </a:rPr>
              <a:t>hand trajectory: (0.39,0.7,0.02)-&gt; …</a:t>
            </a:r>
          </a:p>
          <a:p>
            <a:r>
              <a:rPr lang="en-US" b="0" i="0" dirty="0">
                <a:solidFill>
                  <a:srgbClr val="1D1C1D"/>
                </a:solidFill>
                <a:effectLst/>
                <a:latin typeface="Monaco" pitchFamily="2" charset="77"/>
              </a:rPr>
              <a:t>dish trajectory: (0.55,0.62,0.096)-&gt; …</a:t>
            </a:r>
          </a:p>
          <a:p>
            <a:r>
              <a:rPr lang="en-US" dirty="0">
                <a:solidFill>
                  <a:srgbClr val="1D1C1D"/>
                </a:solidFill>
                <a:latin typeface="Monaco" pitchFamily="2" charset="77"/>
                <a:cs typeface="Courier New" panose="02070309020205020404" pitchFamily="49" charset="0"/>
              </a:rPr>
              <a:t>…</a:t>
            </a:r>
            <a:endParaRPr lang="en-US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36" name="Rounded Rectangle 1035">
            <a:extLst>
              <a:ext uri="{FF2B5EF4-FFF2-40B4-BE49-F238E27FC236}">
                <a16:creationId xmlns:a16="http://schemas.microsoft.com/office/drawing/2014/main" id="{30E2ABF6-A3A1-73B5-F87E-91312716FE7C}"/>
              </a:ext>
            </a:extLst>
          </p:cNvPr>
          <p:cNvSpPr/>
          <p:nvPr/>
        </p:nvSpPr>
        <p:spPr>
          <a:xfrm>
            <a:off x="16073558" y="5652034"/>
            <a:ext cx="4561779" cy="3091583"/>
          </a:xfrm>
          <a:prstGeom prst="roundRect">
            <a:avLst>
              <a:gd name="adj" fmla="val 10896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accent2"/>
                </a:solidFill>
                <a:latin typeface="Metropolitano Medium" pitchFamily="2" charset="0"/>
                <a:cs typeface="Baloo 2" panose="03080502040302020200" pitchFamily="66" charset="77"/>
              </a:rPr>
              <a:t>Template Operations</a:t>
            </a:r>
          </a:p>
          <a:p>
            <a:pPr algn="ctr"/>
            <a:endParaRPr lang="en-US" sz="2400" b="1" dirty="0">
              <a:solidFill>
                <a:schemeClr val="accent2"/>
              </a:solidFill>
              <a:latin typeface="Metropolitano Medium" pitchFamily="2" charset="0"/>
              <a:cs typeface="Baloo 2" panose="03080502040302020200" pitchFamily="66" charset="77"/>
            </a:endParaRPr>
          </a:p>
          <a:p>
            <a:pPr algn="ctr"/>
            <a:endParaRPr lang="en-US" sz="2400" b="1" dirty="0">
              <a:solidFill>
                <a:schemeClr val="accent2"/>
              </a:solidFill>
              <a:latin typeface="Metropolitano Medium" pitchFamily="2" charset="0"/>
              <a:cs typeface="Baloo 2" panose="03080502040302020200" pitchFamily="66" charset="77"/>
            </a:endParaRPr>
          </a:p>
          <a:p>
            <a:pPr algn="ctr"/>
            <a:endParaRPr lang="en-US" sz="2400" b="1" dirty="0">
              <a:solidFill>
                <a:schemeClr val="accent2"/>
              </a:solidFill>
              <a:latin typeface="Metropolitano Medium" pitchFamily="2" charset="0"/>
              <a:cs typeface="Baloo 2" panose="03080502040302020200" pitchFamily="66" charset="77"/>
            </a:endParaRPr>
          </a:p>
          <a:p>
            <a:pPr algn="ctr"/>
            <a:endParaRPr lang="en-US" sz="2400" b="1" dirty="0">
              <a:solidFill>
                <a:schemeClr val="accent2"/>
              </a:solidFill>
              <a:latin typeface="Metropolitano Medium" pitchFamily="2" charset="0"/>
              <a:cs typeface="Baloo 2" panose="03080502040302020200" pitchFamily="66" charset="77"/>
            </a:endParaRPr>
          </a:p>
          <a:p>
            <a:pPr algn="ctr"/>
            <a:endParaRPr lang="en-US" sz="2400" b="1" dirty="0">
              <a:solidFill>
                <a:schemeClr val="accent2"/>
              </a:solidFill>
              <a:latin typeface="Metropolitano Medium" pitchFamily="2" charset="0"/>
              <a:cs typeface="Baloo 2" panose="03080502040302020200" pitchFamily="66" charset="77"/>
            </a:endParaRPr>
          </a:p>
          <a:p>
            <a:pPr algn="ctr"/>
            <a:endParaRPr lang="en-US" sz="2400" dirty="0">
              <a:solidFill>
                <a:schemeClr val="accent2"/>
              </a:solidFill>
              <a:latin typeface="Metropolitano Medium" pitchFamily="2" charset="0"/>
              <a:cs typeface="Baloo 2" panose="03080502040302020200" pitchFamily="66" charset="7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38" name="Rounded Rectangle 1037">
                <a:extLst>
                  <a:ext uri="{FF2B5EF4-FFF2-40B4-BE49-F238E27FC236}">
                    <a16:creationId xmlns:a16="http://schemas.microsoft.com/office/drawing/2014/main" id="{36FA9810-6F86-B1CD-BBF5-F88A3BE841CF}"/>
                  </a:ext>
                </a:extLst>
              </p:cNvPr>
              <p:cNvSpPr/>
              <p:nvPr/>
            </p:nvSpPr>
            <p:spPr>
              <a:xfrm>
                <a:off x="16204295" y="6368441"/>
                <a:ext cx="4296907" cy="2251088"/>
              </a:xfrm>
              <a:prstGeom prst="roundRect">
                <a:avLst>
                  <a:gd name="adj" fmla="val 12506"/>
                </a:avLst>
              </a:prstGeom>
              <a:solidFill>
                <a:schemeClr val="bg1"/>
              </a:solidFill>
              <a:ln w="508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lnSpc>
                    <a:spcPct val="150000"/>
                  </a:lnSpc>
                </a:pPr>
                <a:r>
                  <a:rPr lang="en-US" b="1" i="0" dirty="0">
                    <a:solidFill>
                      <a:schemeClr val="bg1">
                        <a:lumMod val="50000"/>
                      </a:schemeClr>
                    </a:solidFill>
                    <a:effectLst/>
                    <a:latin typeface="Metropolitano" pitchFamily="2" charset="0"/>
                  </a:rPr>
                  <a:t>💬 </a:t>
                </a:r>
                <a:r>
                  <a:rPr lang="en-US" b="1" dirty="0">
                    <a:solidFill>
                      <a:schemeClr val="bg1">
                        <a:lumMod val="50000"/>
                      </a:schemeClr>
                    </a:solidFill>
                    <a:latin typeface="Metropolitano" pitchFamily="2" charset="0"/>
                  </a:rPr>
                  <a:t>Question and Candidates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180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chemeClr val="bg1">
                        <a:lumMod val="50000"/>
                      </a:schemeClr>
                    </a:solidFill>
                    <a:latin typeface="Metropolitano" pitchFamily="2" charset="0"/>
                  </a:rPr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sz="180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b="1" dirty="0">
                  <a:solidFill>
                    <a:schemeClr val="bg1">
                      <a:lumMod val="50000"/>
                    </a:schemeClr>
                  </a:solidFill>
                  <a:latin typeface="Metropolitano" pitchFamily="2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b="1" dirty="0">
                    <a:solidFill>
                      <a:srgbClr val="FF7D93"/>
                    </a:solidFill>
                    <a:latin typeface="Metropolitano" pitchFamily="2" charset="0"/>
                  </a:rPr>
                  <a:t>🖼️ Selected </a:t>
                </a:r>
                <a:r>
                  <a:rPr lang="en-US" b="1" dirty="0">
                    <a:solidFill>
                      <a:srgbClr val="FF7D93"/>
                    </a:solidFill>
                    <a:effectLst/>
                    <a:latin typeface="Metropolitano" pitchFamily="2" charset="0"/>
                  </a:rPr>
                  <a:t>Frames</a:t>
                </a:r>
                <a:endParaRPr lang="en-US" b="1" dirty="0">
                  <a:solidFill>
                    <a:srgbClr val="5D43A2"/>
                  </a:solidFill>
                  <a:effectLst/>
                  <a:latin typeface="Metropolitano" pitchFamily="2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b="1" dirty="0">
                    <a:solidFill>
                      <a:srgbClr val="5D43A2"/>
                    </a:solidFill>
                    <a:effectLst/>
                    <a:latin typeface="Metropolitano" pitchFamily="2" charset="0"/>
                  </a:rPr>
                  <a:t>💬 </a:t>
                </a:r>
                <a:r>
                  <a:rPr lang="en-US" b="1" dirty="0">
                    <a:solidFill>
                      <a:schemeClr val="accent2"/>
                    </a:solidFill>
                    <a:effectLst/>
                    <a:latin typeface="Metropolitano" pitchFamily="2" charset="0"/>
                  </a:rPr>
                  <a:t>Global Object Information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𝐆𝐎𝐈</m:t>
                        </m:r>
                      </m:sub>
                    </m:sSub>
                  </m:oMath>
                </a14:m>
                <a:br>
                  <a:rPr lang="en-US" b="1" dirty="0">
                    <a:effectLst/>
                    <a:latin typeface="Metropolitano" pitchFamily="2" charset="0"/>
                  </a:rPr>
                </a:br>
                <a:r>
                  <a:rPr lang="en-US" b="1" dirty="0">
                    <a:effectLst/>
                    <a:latin typeface="Metropolitano" pitchFamily="2" charset="0"/>
                  </a:rPr>
                  <a:t>💬 </a:t>
                </a:r>
                <a:r>
                  <a:rPr lang="en-US" b="1" dirty="0">
                    <a:solidFill>
                      <a:srgbClr val="FFC000"/>
                    </a:solidFill>
                    <a:effectLst/>
                    <a:latin typeface="Metropolitano" pitchFamily="2" charset="0"/>
                  </a:rPr>
                  <a:t>Object Spatial Location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0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𝐎𝐒𝐋</m:t>
                        </m:r>
                      </m:sub>
                    </m:sSub>
                  </m:oMath>
                </a14:m>
                <a:br>
                  <a:rPr lang="en-US" b="1" dirty="0">
                    <a:effectLst/>
                    <a:latin typeface="Metropolitano" pitchFamily="2" charset="0"/>
                  </a:rPr>
                </a:br>
                <a:r>
                  <a:rPr lang="en-US" b="1" dirty="0">
                    <a:effectLst/>
                    <a:latin typeface="Metropolitano" pitchFamily="2" charset="0"/>
                  </a:rPr>
                  <a:t>💬 </a:t>
                </a:r>
                <a:r>
                  <a:rPr lang="en-US" b="1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  <a:effectLst/>
                    <a:latin typeface="Metropolitano" pitchFamily="2" charset="0"/>
                  </a:rPr>
                  <a:t>Object Motion Trajectory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solidFill>
                              <a:schemeClr val="accent6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chemeClr val="accent6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>
                            <a:solidFill>
                              <a:schemeClr val="accent6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𝐎𝐌𝐓</m:t>
                        </m:r>
                      </m:sub>
                    </m:sSub>
                  </m:oMath>
                </a14:m>
                <a:endParaRPr lang="en-US" b="1" dirty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Metropolitano" pitchFamily="2" charset="0"/>
                </a:endParaRPr>
              </a:p>
            </p:txBody>
          </p:sp>
        </mc:Choice>
        <mc:Fallback xmlns="">
          <p:sp>
            <p:nvSpPr>
              <p:cNvPr id="1038" name="Rounded Rectangle 1037">
                <a:extLst>
                  <a:ext uri="{FF2B5EF4-FFF2-40B4-BE49-F238E27FC236}">
                    <a16:creationId xmlns:a16="http://schemas.microsoft.com/office/drawing/2014/main" id="{36FA9810-6F86-B1CD-BBF5-F88A3BE841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04295" y="6368441"/>
                <a:ext cx="4296907" cy="2251088"/>
              </a:xfrm>
              <a:prstGeom prst="roundRect">
                <a:avLst>
                  <a:gd name="adj" fmla="val 12506"/>
                </a:avLst>
              </a:prstGeom>
              <a:blipFill>
                <a:blip r:embed="rId4"/>
                <a:stretch>
                  <a:fillRect b="-1124"/>
                </a:stretch>
              </a:blipFill>
              <a:ln w="508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73" name="Rounded Rectangle 1072">
            <a:extLst>
              <a:ext uri="{FF2B5EF4-FFF2-40B4-BE49-F238E27FC236}">
                <a16:creationId xmlns:a16="http://schemas.microsoft.com/office/drawing/2014/main" id="{7C6EFB85-F95F-2DE6-619E-A8E77465ECDF}"/>
              </a:ext>
            </a:extLst>
          </p:cNvPr>
          <p:cNvSpPr/>
          <p:nvPr/>
        </p:nvSpPr>
        <p:spPr>
          <a:xfrm>
            <a:off x="21306034" y="6873318"/>
            <a:ext cx="4231084" cy="1746211"/>
          </a:xfrm>
          <a:prstGeom prst="roundRect">
            <a:avLst>
              <a:gd name="adj" fmla="val 14211"/>
            </a:avLst>
          </a:prstGeom>
          <a:solidFill>
            <a:schemeClr val="bg1"/>
          </a:solidFill>
          <a:ln w="508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rgbClr val="00B050"/>
              </a:solidFill>
              <a:latin typeface="Metropolitano" pitchFamily="2" charset="0"/>
            </a:endParaRP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285CC1DA-3EB3-217D-5B00-ED1EF6125F48}"/>
              </a:ext>
            </a:extLst>
          </p:cNvPr>
          <p:cNvSpPr/>
          <p:nvPr/>
        </p:nvSpPr>
        <p:spPr>
          <a:xfrm>
            <a:off x="2005427" y="3083859"/>
            <a:ext cx="7233755" cy="8118991"/>
          </a:xfrm>
          <a:prstGeom prst="roundRect">
            <a:avLst>
              <a:gd name="adj" fmla="val 621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rgbClr val="3271D6"/>
              </a:solidFill>
              <a:latin typeface="Metropolitano Medium" pitchFamily="2" charset="0"/>
              <a:cs typeface="Baloo 2" panose="03080502040302020200" pitchFamily="66" charset="77"/>
            </a:endParaRPr>
          </a:p>
        </p:txBody>
      </p:sp>
      <p:pic>
        <p:nvPicPr>
          <p:cNvPr id="32" name="Picture 6" descr="User icon on transparent background 19879186 PNG">
            <a:extLst>
              <a:ext uri="{FF2B5EF4-FFF2-40B4-BE49-F238E27FC236}">
                <a16:creationId xmlns:a16="http://schemas.microsoft.com/office/drawing/2014/main" id="{84EB4282-5816-4594-EA95-EF5670BAC4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5427" y="3354253"/>
            <a:ext cx="1204618" cy="73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14F0D9E-73EA-067F-6178-6F7F08CB5C39}"/>
                  </a:ext>
                </a:extLst>
              </p:cNvPr>
              <p:cNvSpPr txBox="1"/>
              <p:nvPr/>
            </p:nvSpPr>
            <p:spPr>
              <a:xfrm>
                <a:off x="3082889" y="3238656"/>
                <a:ext cx="6029337" cy="78483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400" b="1" dirty="0">
                    <a:latin typeface="Metropolitano" pitchFamily="2" charset="0"/>
                    <a:cs typeface="Courier New" panose="02070309020205020404" pitchFamily="49" charset="0"/>
                  </a:rPr>
                  <a:t>Question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bPr>
                      <m:e>
                        <m:r>
                          <a:rPr lang="en-US" sz="2400" b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𝒙</m:t>
                        </m:r>
                      </m:e>
                      <m:sub>
                        <m:r>
                          <a:rPr lang="en-US" sz="2400" b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en-US" sz="2400" b="1" dirty="0">
                    <a:latin typeface="Metropolitano" pitchFamily="2" charset="0"/>
                    <a:cs typeface="Courier New" panose="02070309020205020404" pitchFamily="49" charset="0"/>
                  </a:rPr>
                  <a:t>: </a:t>
                </a:r>
              </a:p>
              <a:p>
                <a:r>
                  <a:rPr lang="en-US" sz="2400" dirty="0">
                    <a:latin typeface="Metropolitano" pitchFamily="2" charset="0"/>
                  </a:rPr>
                  <a:t>Taking into account all the actions performed by c, what can you deduce about the primary objective and focus within the video content?</a:t>
                </a:r>
              </a:p>
              <a:p>
                <a:pPr>
                  <a:lnSpc>
                    <a:spcPct val="200000"/>
                  </a:lnSpc>
                </a:pPr>
                <a:r>
                  <a:rPr lang="en-US" sz="2400" b="1" dirty="0">
                    <a:latin typeface="Metropolitano" pitchFamily="2" charset="0"/>
                    <a:cs typeface="Courier New" panose="02070309020205020404" pitchFamily="49" charset="0"/>
                  </a:rPr>
                  <a:t>Video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bPr>
                      <m:e>
                        <m:r>
                          <a:rPr lang="en-US" sz="2400" b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𝒙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𝒗</m:t>
                        </m:r>
                      </m:sub>
                    </m:sSub>
                  </m:oMath>
                </a14:m>
                <a:r>
                  <a:rPr lang="en-US" sz="2400" b="1" dirty="0">
                    <a:latin typeface="Metropolitano" pitchFamily="2" charset="0"/>
                    <a:cs typeface="Courier New" panose="02070309020205020404" pitchFamily="49" charset="0"/>
                  </a:rPr>
                  <a:t>: </a:t>
                </a:r>
              </a:p>
              <a:p>
                <a:endParaRPr lang="en-US" sz="2400" dirty="0">
                  <a:latin typeface="Metropolitano" pitchFamily="2" charset="0"/>
                </a:endParaRPr>
              </a:p>
              <a:p>
                <a:endParaRPr lang="en-US" sz="2400" dirty="0">
                  <a:latin typeface="Metropolitano" pitchFamily="2" charset="0"/>
                </a:endParaRPr>
              </a:p>
              <a:p>
                <a:endParaRPr lang="en-US" sz="2400" dirty="0">
                  <a:latin typeface="Metropolitano" pitchFamily="2" charset="0"/>
                </a:endParaRPr>
              </a:p>
              <a:p>
                <a:endParaRPr lang="en-US" sz="2400" dirty="0">
                  <a:latin typeface="Metropolitano" pitchFamily="2" charset="0"/>
                </a:endParaRPr>
              </a:p>
              <a:p>
                <a:endParaRPr lang="en-US" sz="2400" dirty="0">
                  <a:latin typeface="Metropolitano" pitchFamily="2" charset="0"/>
                </a:endParaRPr>
              </a:p>
              <a:p>
                <a:endParaRPr lang="en-US" sz="2400" dirty="0">
                  <a:latin typeface="Metropolitano" pitchFamily="2" charset="0"/>
                </a:endParaRPr>
              </a:p>
              <a:p>
                <a:endParaRPr lang="en-US" sz="2400" dirty="0">
                  <a:latin typeface="Metropolitano" pitchFamily="2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sz="2400" b="1" dirty="0">
                    <a:latin typeface="Metropolitano" pitchFamily="2" charset="0"/>
                    <a:cs typeface="Courier New" panose="02070309020205020404" pitchFamily="49" charset="0"/>
                  </a:rPr>
                  <a:t>Candidate answer set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b="1" dirty="0">
                    <a:latin typeface="Metropolitano" pitchFamily="2" charset="0"/>
                    <a:cs typeface="Courier New" panose="02070309020205020404" pitchFamily="49" charset="0"/>
                  </a:rPr>
                  <a:t>:	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bPr>
                      <m:e>
                        <m:r>
                          <a:rPr lang="en-US" sz="2400" b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𝒚</m:t>
                        </m:r>
                      </m:e>
                      <m:sub>
                        <m:r>
                          <a:rPr lang="en-US" sz="2400" b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sz="2400" dirty="0">
                    <a:latin typeface="Metropolitano" pitchFamily="2" charset="0"/>
                    <a:cs typeface="Courier New" panose="02070309020205020404" pitchFamily="49" charset="0"/>
                  </a:rPr>
                  <a:t>: C is cooking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bPr>
                      <m:e>
                        <m:r>
                          <a:rPr lang="en-US" sz="2400" b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𝒚</m:t>
                        </m:r>
                      </m:e>
                      <m:sub>
                        <m:r>
                          <a:rPr lang="en-US" sz="2400" b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sz="2400" dirty="0">
                    <a:latin typeface="Metropolitano" pitchFamily="2" charset="0"/>
                    <a:cs typeface="Courier New" panose="02070309020205020404" pitchFamily="49" charset="0"/>
                  </a:rPr>
                  <a:t>: C is doing laundry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bPr>
                      <m:e>
                        <m:r>
                          <a:rPr lang="en-US" sz="2400" b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𝒚</m:t>
                        </m:r>
                      </m:e>
                      <m:sub>
                        <m:r>
                          <a:rPr lang="en-US" sz="2400" b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𝟑</m:t>
                        </m:r>
                      </m:sub>
                    </m:sSub>
                  </m:oMath>
                </a14:m>
                <a:r>
                  <a:rPr lang="en-US" sz="2400" dirty="0">
                    <a:latin typeface="Metropolitano" pitchFamily="2" charset="0"/>
                    <a:cs typeface="Courier New" panose="02070309020205020404" pitchFamily="49" charset="0"/>
                  </a:rPr>
                  <a:t>: C is cleaning the kitchen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bPr>
                      <m:e>
                        <m:r>
                          <a:rPr lang="en-US" sz="2400" b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𝒚</m:t>
                        </m:r>
                      </m:e>
                      <m:sub>
                        <m:r>
                          <a:rPr lang="en-US" sz="2400" b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𝟒</m:t>
                        </m:r>
                      </m:sub>
                    </m:sSub>
                  </m:oMath>
                </a14:m>
                <a:r>
                  <a:rPr lang="en-US" sz="2400" dirty="0">
                    <a:latin typeface="Metropolitano" pitchFamily="2" charset="0"/>
                    <a:cs typeface="Courier New" panose="02070309020205020404" pitchFamily="49" charset="0"/>
                  </a:rPr>
                  <a:t>: C is cleaning dishes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bPr>
                      <m:e>
                        <m:r>
                          <a:rPr lang="en-US" sz="2400" b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𝒚</m:t>
                        </m:r>
                      </m:e>
                      <m:sub>
                        <m:r>
                          <a:rPr lang="en-US" sz="2400" b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𝟓</m:t>
                        </m:r>
                      </m:sub>
                    </m:sSub>
                  </m:oMath>
                </a14:m>
                <a:r>
                  <a:rPr lang="en-US" sz="2400" dirty="0">
                    <a:latin typeface="Metropolitano" pitchFamily="2" charset="0"/>
                    <a:cs typeface="Courier New" panose="02070309020205020404" pitchFamily="49" charset="0"/>
                  </a:rPr>
                  <a:t>: C is </a:t>
                </a:r>
                <a:r>
                  <a:rPr lang="en-US" sz="2400" dirty="0">
                    <a:latin typeface="Metropolitano" pitchFamily="2" charset="0"/>
                  </a:rPr>
                  <a:t>cleaning the bathroom</a:t>
                </a: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14F0D9E-73EA-067F-6178-6F7F08CB5C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2889" y="3238656"/>
                <a:ext cx="6029337" cy="7848302"/>
              </a:xfrm>
              <a:prstGeom prst="rect">
                <a:avLst/>
              </a:prstGeom>
              <a:blipFill>
                <a:blip r:embed="rId6"/>
                <a:stretch>
                  <a:fillRect l="-1471" r="-2521" b="-8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3" name="Group 62">
            <a:extLst>
              <a:ext uri="{FF2B5EF4-FFF2-40B4-BE49-F238E27FC236}">
                <a16:creationId xmlns:a16="http://schemas.microsoft.com/office/drawing/2014/main" id="{ACF32DF4-A28D-E1AB-0164-A30584433EA0}"/>
              </a:ext>
            </a:extLst>
          </p:cNvPr>
          <p:cNvGrpSpPr/>
          <p:nvPr/>
        </p:nvGrpSpPr>
        <p:grpSpPr>
          <a:xfrm>
            <a:off x="3998631" y="5981269"/>
            <a:ext cx="3247344" cy="2435509"/>
            <a:chOff x="4000994" y="7734764"/>
            <a:chExt cx="2726764" cy="2045073"/>
          </a:xfrm>
        </p:grpSpPr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8CE65512-2F2A-1F59-DA1C-5F622055DB3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00994" y="7734764"/>
              <a:ext cx="2726764" cy="2045073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 w="38100" cmpd="sng">
              <a:solidFill>
                <a:schemeClr val="accent1"/>
              </a:solidFill>
              <a:prstDash val="solid"/>
            </a:ln>
            <a:effectLst>
              <a:softEdge rad="12700"/>
            </a:effectLst>
          </p:spPr>
        </p:pic>
        <p:pic>
          <p:nvPicPr>
            <p:cNvPr id="35" name="Picture 10" descr="Download Play Button Free PNG photo images and clipart | FreePNGImg">
              <a:extLst>
                <a:ext uri="{FF2B5EF4-FFF2-40B4-BE49-F238E27FC236}">
                  <a16:creationId xmlns:a16="http://schemas.microsoft.com/office/drawing/2014/main" id="{FEA71E63-BE4C-566B-BA4F-3679BDF137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50065" y="8142989"/>
              <a:ext cx="1228622" cy="12286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120" name="Picture 1119">
            <a:extLst>
              <a:ext uri="{FF2B5EF4-FFF2-40B4-BE49-F238E27FC236}">
                <a16:creationId xmlns:a16="http://schemas.microsoft.com/office/drawing/2014/main" id="{74BAFFDB-0A61-759E-CAA8-AAE48292FAC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4998" y="4459897"/>
            <a:ext cx="1235235" cy="926426"/>
          </a:xfrm>
          <a:prstGeom prst="roundRect">
            <a:avLst>
              <a:gd name="adj" fmla="val 8594"/>
            </a:avLst>
          </a:prstGeom>
          <a:solidFill>
            <a:schemeClr val="bg1"/>
          </a:solidFill>
          <a:ln w="38100" cmpd="sng">
            <a:solidFill>
              <a:schemeClr val="accent1">
                <a:lumMod val="75000"/>
                <a:alpha val="62000"/>
              </a:schemeClr>
            </a:solidFill>
          </a:ln>
          <a:effectLst>
            <a:softEdge rad="12700"/>
          </a:effectLst>
        </p:spPr>
      </p:pic>
      <p:pic>
        <p:nvPicPr>
          <p:cNvPr id="1121" name="Picture 1120">
            <a:extLst>
              <a:ext uri="{FF2B5EF4-FFF2-40B4-BE49-F238E27FC236}">
                <a16:creationId xmlns:a16="http://schemas.microsoft.com/office/drawing/2014/main" id="{DA68F8E0-AF67-CE7D-AFD2-1ECDEF529BA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2075" y="4459897"/>
            <a:ext cx="1235232" cy="926426"/>
          </a:xfrm>
          <a:prstGeom prst="roundRect">
            <a:avLst>
              <a:gd name="adj" fmla="val 8594"/>
            </a:avLst>
          </a:prstGeom>
          <a:solidFill>
            <a:schemeClr val="bg1"/>
          </a:solidFill>
          <a:ln w="38100" cmpd="sng">
            <a:solidFill>
              <a:schemeClr val="accent1">
                <a:lumMod val="75000"/>
                <a:alpha val="62000"/>
              </a:schemeClr>
            </a:solidFill>
          </a:ln>
          <a:effectLst>
            <a:softEdge rad="12700"/>
          </a:effectLst>
        </p:spPr>
      </p:pic>
      <p:pic>
        <p:nvPicPr>
          <p:cNvPr id="1122" name="Picture 1121">
            <a:extLst>
              <a:ext uri="{FF2B5EF4-FFF2-40B4-BE49-F238E27FC236}">
                <a16:creationId xmlns:a16="http://schemas.microsoft.com/office/drawing/2014/main" id="{9D91507C-274E-1124-EBD7-9DC0C561413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7924" y="4459897"/>
            <a:ext cx="1235235" cy="926426"/>
          </a:xfrm>
          <a:prstGeom prst="roundRect">
            <a:avLst>
              <a:gd name="adj" fmla="val 8594"/>
            </a:avLst>
          </a:prstGeom>
          <a:solidFill>
            <a:schemeClr val="bg1"/>
          </a:solidFill>
          <a:ln w="38100" cmpd="sng">
            <a:solidFill>
              <a:schemeClr val="accent1">
                <a:lumMod val="75000"/>
                <a:alpha val="62000"/>
              </a:schemeClr>
            </a:solidFill>
          </a:ln>
          <a:effectLst>
            <a:softEdge rad="12700"/>
          </a:effectLst>
        </p:spPr>
      </p:pic>
      <p:pic>
        <p:nvPicPr>
          <p:cNvPr id="1127" name="Picture 1126">
            <a:extLst>
              <a:ext uri="{FF2B5EF4-FFF2-40B4-BE49-F238E27FC236}">
                <a16:creationId xmlns:a16="http://schemas.microsoft.com/office/drawing/2014/main" id="{D0560300-AEAD-DB93-3105-931547F1802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9149" y="4459897"/>
            <a:ext cx="1235235" cy="926426"/>
          </a:xfrm>
          <a:prstGeom prst="roundRect">
            <a:avLst>
              <a:gd name="adj" fmla="val 8594"/>
            </a:avLst>
          </a:prstGeom>
          <a:solidFill>
            <a:schemeClr val="bg1"/>
          </a:solidFill>
          <a:ln w="38100" cmpd="sng">
            <a:solidFill>
              <a:schemeClr val="accent1">
                <a:lumMod val="75000"/>
                <a:alpha val="62000"/>
              </a:schemeClr>
            </a:solidFill>
          </a:ln>
          <a:effectLst>
            <a:softEdge rad="12700"/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97" name="TextBox 1196">
                <a:extLst>
                  <a:ext uri="{FF2B5EF4-FFF2-40B4-BE49-F238E27FC236}">
                    <a16:creationId xmlns:a16="http://schemas.microsoft.com/office/drawing/2014/main" id="{E2D76A16-46AB-7EEC-CF14-CDCB7869A511}"/>
                  </a:ext>
                </a:extLst>
              </p:cNvPr>
              <p:cNvSpPr txBox="1"/>
              <p:nvPr/>
            </p:nvSpPr>
            <p:spPr>
              <a:xfrm>
                <a:off x="23235736" y="7028754"/>
                <a:ext cx="484708" cy="14773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1" i="1" smtClean="0">
                              <a:solidFill>
                                <a:schemeClr val="accent5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sSubPr>
                        <m:e>
                          <m:r>
                            <a:rPr lang="en-US" sz="1800" b="1">
                              <a:solidFill>
                                <a:schemeClr val="accent5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𝒚</m:t>
                          </m:r>
                        </m:e>
                        <m:sub>
                          <m:r>
                            <a:rPr lang="en-US" sz="1800" b="1">
                              <a:solidFill>
                                <a:schemeClr val="accent5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1800" b="1" i="1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Cambria Math" panose="02040503050406030204" pitchFamily="18" charset="0"/>
                  <a:cs typeface="Courier New" panose="02070309020205020404" pitchFamily="49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1" i="1">
                              <a:solidFill>
                                <a:schemeClr val="accent5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sSubPr>
                        <m:e>
                          <m:r>
                            <a:rPr lang="en-US" sz="1800" b="1">
                              <a:solidFill>
                                <a:schemeClr val="accent5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𝒚</m:t>
                          </m:r>
                        </m:e>
                        <m:sub>
                          <m:r>
                            <a:rPr lang="en-US" sz="1800" b="1">
                              <a:solidFill>
                                <a:schemeClr val="accent5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1800" b="1" i="1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Cambria Math" panose="02040503050406030204" pitchFamily="18" charset="0"/>
                  <a:cs typeface="Courier New" panose="02070309020205020404" pitchFamily="49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1" i="1">
                              <a:solidFill>
                                <a:schemeClr val="accent5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sSubPr>
                        <m:e>
                          <m:r>
                            <a:rPr lang="en-US" sz="1800" b="1">
                              <a:solidFill>
                                <a:schemeClr val="accent5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𝒚</m:t>
                          </m:r>
                        </m:e>
                        <m:sub>
                          <m:r>
                            <a:rPr lang="en-US" sz="1800" b="1">
                              <a:solidFill>
                                <a:schemeClr val="accent5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sz="1800" b="1" i="1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Cambria Math" panose="02040503050406030204" pitchFamily="18" charset="0"/>
                  <a:cs typeface="Courier New" panose="02070309020205020404" pitchFamily="49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1" i="1" smtClean="0">
                              <a:solidFill>
                                <a:schemeClr val="accent6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sSubPr>
                        <m:e>
                          <m:r>
                            <a:rPr lang="en-US" sz="1800" b="1">
                              <a:solidFill>
                                <a:schemeClr val="accent6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𝒚</m:t>
                          </m:r>
                        </m:e>
                        <m:sub>
                          <m:r>
                            <a:rPr lang="en-US" sz="1800" b="1">
                              <a:solidFill>
                                <a:schemeClr val="accent6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US" sz="18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Metropolitano" pitchFamily="2" charset="0"/>
                  <a:cs typeface="Courier New" panose="02070309020205020404" pitchFamily="49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1" i="1">
                              <a:solidFill>
                                <a:schemeClr val="accent5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sSubPr>
                        <m:e>
                          <m:r>
                            <a:rPr lang="en-US" sz="1800" b="1">
                              <a:solidFill>
                                <a:schemeClr val="accent5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𝒚</m:t>
                          </m:r>
                        </m:e>
                        <m:sub>
                          <m:r>
                            <a:rPr lang="en-US" sz="1800" b="1">
                              <a:solidFill>
                                <a:schemeClr val="accent5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𝟓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accent5">
                      <a:lumMod val="40000"/>
                      <a:lumOff val="6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97" name="TextBox 1196">
                <a:extLst>
                  <a:ext uri="{FF2B5EF4-FFF2-40B4-BE49-F238E27FC236}">
                    <a16:creationId xmlns:a16="http://schemas.microsoft.com/office/drawing/2014/main" id="{E2D76A16-46AB-7EEC-CF14-CDCB7869A5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35736" y="7028754"/>
                <a:ext cx="484708" cy="1477328"/>
              </a:xfrm>
              <a:prstGeom prst="rect">
                <a:avLst/>
              </a:prstGeom>
              <a:blipFill>
                <a:blip r:embed="rId13"/>
                <a:stretch>
                  <a:fillRect b="-8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98" name="Picture 1197">
            <a:extLst>
              <a:ext uri="{FF2B5EF4-FFF2-40B4-BE49-F238E27FC236}">
                <a16:creationId xmlns:a16="http://schemas.microsoft.com/office/drawing/2014/main" id="{D44DAD5F-B20B-CDC3-92BA-3334BF30065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1606087" y="7340946"/>
            <a:ext cx="1333083" cy="118300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99" name="TextBox 1198">
                <a:extLst>
                  <a:ext uri="{FF2B5EF4-FFF2-40B4-BE49-F238E27FC236}">
                    <a16:creationId xmlns:a16="http://schemas.microsoft.com/office/drawing/2014/main" id="{2EB7E353-E602-ED7F-1CC3-B91D2567AD5E}"/>
                  </a:ext>
                </a:extLst>
              </p:cNvPr>
              <p:cNvSpPr txBox="1"/>
              <p:nvPr/>
            </p:nvSpPr>
            <p:spPr>
              <a:xfrm>
                <a:off x="21885901" y="7032192"/>
                <a:ext cx="142435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579BD5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579BD5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𝒆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579BD5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𝒊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579BD5"/>
                  </a:solidFill>
                  <a:latin typeface="Metropolitano" pitchFamily="2" charset="0"/>
                </a:endParaRPr>
              </a:p>
            </p:txBody>
          </p:sp>
        </mc:Choice>
        <mc:Fallback xmlns="">
          <p:sp>
            <p:nvSpPr>
              <p:cNvPr id="1199" name="TextBox 1198">
                <a:extLst>
                  <a:ext uri="{FF2B5EF4-FFF2-40B4-BE49-F238E27FC236}">
                    <a16:creationId xmlns:a16="http://schemas.microsoft.com/office/drawing/2014/main" id="{2EB7E353-E602-ED7F-1CC3-B91D2567AD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85901" y="7032192"/>
                <a:ext cx="1424354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09" name="TextBox 1208">
            <a:extLst>
              <a:ext uri="{FF2B5EF4-FFF2-40B4-BE49-F238E27FC236}">
                <a16:creationId xmlns:a16="http://schemas.microsoft.com/office/drawing/2014/main" id="{D17AA671-D9B3-78C5-EC38-78D21F76E52E}"/>
              </a:ext>
            </a:extLst>
          </p:cNvPr>
          <p:cNvSpPr txBox="1"/>
          <p:nvPr/>
        </p:nvSpPr>
        <p:spPr>
          <a:xfrm>
            <a:off x="23827012" y="3358449"/>
            <a:ext cx="1875453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400" b="1" dirty="0">
                <a:solidFill>
                  <a:srgbClr val="5D43A2"/>
                </a:solidFill>
                <a:latin typeface="Metropolitano Medium" pitchFamily="2" charset="0"/>
                <a:cs typeface="Baloo 2" panose="03080502040302020200" pitchFamily="66" charset="77"/>
              </a:rPr>
              <a:t>MVU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A56DCD60-6F11-F406-3C53-00A5B3DA3D4A}"/>
              </a:ext>
            </a:extLst>
          </p:cNvPr>
          <p:cNvCxnSpPr>
            <a:cxnSpLocks/>
            <a:endCxn id="13" idx="0"/>
          </p:cNvCxnSpPr>
          <p:nvPr/>
        </p:nvCxnSpPr>
        <p:spPr>
          <a:xfrm>
            <a:off x="23421575" y="8743617"/>
            <a:ext cx="2423" cy="913770"/>
          </a:xfrm>
          <a:prstGeom prst="straightConnector1">
            <a:avLst/>
          </a:prstGeom>
          <a:ln w="88900" cmpd="sng">
            <a:solidFill>
              <a:srgbClr val="C9DBF8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E0EDAC69-6ECF-5E32-D3C8-7A824690AF76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3610473" y="7106909"/>
            <a:ext cx="1938146" cy="1477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213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Rounded Rectangle 1201">
            <a:extLst>
              <a:ext uri="{FF2B5EF4-FFF2-40B4-BE49-F238E27FC236}">
                <a16:creationId xmlns:a16="http://schemas.microsoft.com/office/drawing/2014/main" id="{F9437E4B-5794-6684-48EA-8E0CE00F03E8}"/>
              </a:ext>
            </a:extLst>
          </p:cNvPr>
          <p:cNvSpPr/>
          <p:nvPr/>
        </p:nvSpPr>
        <p:spPr>
          <a:xfrm>
            <a:off x="9443792" y="3083859"/>
            <a:ext cx="16585078" cy="8118991"/>
          </a:xfrm>
          <a:prstGeom prst="roundRect">
            <a:avLst>
              <a:gd name="adj" fmla="val 4747"/>
            </a:avLst>
          </a:prstGeom>
          <a:solidFill>
            <a:srgbClr val="D8BFDF">
              <a:alpha val="11765"/>
            </a:srgbClr>
          </a:solidFill>
          <a:ln w="508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bg1"/>
              </a:solidFill>
              <a:latin typeface="Metropolitano" pitchFamily="2" charset="0"/>
            </a:endParaRPr>
          </a:p>
        </p:txBody>
      </p:sp>
      <p:cxnSp>
        <p:nvCxnSpPr>
          <p:cNvPr id="1098" name="Elbow Connector 1097">
            <a:extLst>
              <a:ext uri="{FF2B5EF4-FFF2-40B4-BE49-F238E27FC236}">
                <a16:creationId xmlns:a16="http://schemas.microsoft.com/office/drawing/2014/main" id="{E9BCEDBE-3F07-9096-6B85-D504A92E1905}"/>
              </a:ext>
            </a:extLst>
          </p:cNvPr>
          <p:cNvCxnSpPr>
            <a:cxnSpLocks/>
            <a:stCxn id="30" idx="0"/>
            <a:endCxn id="14" idx="0"/>
          </p:cNvCxnSpPr>
          <p:nvPr/>
        </p:nvCxnSpPr>
        <p:spPr>
          <a:xfrm rot="16200000" flipH="1">
            <a:off x="8948818" y="-242654"/>
            <a:ext cx="483344" cy="7136370"/>
          </a:xfrm>
          <a:prstGeom prst="bentConnector3">
            <a:avLst>
              <a:gd name="adj1" fmla="val -47296"/>
            </a:avLst>
          </a:prstGeom>
          <a:ln w="88900" cmpd="sng"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56438E89-1F41-97EE-0BA6-143F3D50EB13}"/>
              </a:ext>
            </a:extLst>
          </p:cNvPr>
          <p:cNvSpPr/>
          <p:nvPr/>
        </p:nvSpPr>
        <p:spPr>
          <a:xfrm>
            <a:off x="9807584" y="8746013"/>
            <a:ext cx="5907024" cy="2084832"/>
          </a:xfrm>
          <a:prstGeom prst="roundRect">
            <a:avLst>
              <a:gd name="adj" fmla="val 16667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97BB81"/>
                </a:solidFill>
                <a:latin typeface="Metropolitano Medium" pitchFamily="2" charset="0"/>
                <a:cs typeface="Baloo 2" panose="03080502040302020200" pitchFamily="66" charset="77"/>
              </a:rPr>
              <a:t>Object Matching</a:t>
            </a:r>
          </a:p>
          <a:p>
            <a:pPr algn="ctr"/>
            <a:endParaRPr lang="en-US" sz="2400" b="1" dirty="0">
              <a:solidFill>
                <a:srgbClr val="97BB81"/>
              </a:solidFill>
              <a:latin typeface="Metropolitano Medium" pitchFamily="2" charset="0"/>
              <a:cs typeface="Baloo 2" panose="03080502040302020200" pitchFamily="66" charset="77"/>
            </a:endParaRPr>
          </a:p>
          <a:p>
            <a:pPr algn="ctr"/>
            <a:endParaRPr lang="en-US" sz="2400" b="1" dirty="0">
              <a:solidFill>
                <a:srgbClr val="97BB81"/>
              </a:solidFill>
              <a:latin typeface="Metropolitano Medium" pitchFamily="2" charset="0"/>
              <a:cs typeface="Baloo 2" panose="03080502040302020200" pitchFamily="66" charset="77"/>
            </a:endParaRPr>
          </a:p>
          <a:p>
            <a:pPr algn="ctr"/>
            <a:endParaRPr lang="en-US" sz="2400" b="1" dirty="0">
              <a:solidFill>
                <a:srgbClr val="97BB81"/>
              </a:solidFill>
              <a:latin typeface="Metropolitano Medium" pitchFamily="2" charset="0"/>
              <a:cs typeface="Baloo 2" panose="03080502040302020200" pitchFamily="66" charset="77"/>
            </a:endParaRPr>
          </a:p>
          <a:p>
            <a:pPr algn="ctr"/>
            <a:endParaRPr lang="en-US" sz="2400" dirty="0">
              <a:solidFill>
                <a:srgbClr val="97BB81"/>
              </a:solidFill>
              <a:latin typeface="Metropolitano Medium" pitchFamily="2" charset="0"/>
              <a:cs typeface="Baloo 2" panose="03080502040302020200" pitchFamily="66" charset="77"/>
            </a:endParaRPr>
          </a:p>
        </p:txBody>
      </p:sp>
      <p:cxnSp>
        <p:nvCxnSpPr>
          <p:cNvPr id="1044" name="Elbow Connector 1043">
            <a:extLst>
              <a:ext uri="{FF2B5EF4-FFF2-40B4-BE49-F238E27FC236}">
                <a16:creationId xmlns:a16="http://schemas.microsoft.com/office/drawing/2014/main" id="{CF9E8B58-926E-F17B-BC85-A46D6CAFBFB6}"/>
              </a:ext>
            </a:extLst>
          </p:cNvPr>
          <p:cNvCxnSpPr>
            <a:cxnSpLocks/>
            <a:stCxn id="30" idx="0"/>
          </p:cNvCxnSpPr>
          <p:nvPr/>
        </p:nvCxnSpPr>
        <p:spPr>
          <a:xfrm rot="16200000" flipH="1">
            <a:off x="11546332" y="-2840169"/>
            <a:ext cx="3675171" cy="15523226"/>
          </a:xfrm>
          <a:prstGeom prst="bentConnector4">
            <a:avLst>
              <a:gd name="adj1" fmla="val -6220"/>
              <a:gd name="adj2" fmla="val 84704"/>
            </a:avLst>
          </a:prstGeom>
          <a:ln w="88900" cmpd="sng"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Elbow Connector 11">
            <a:extLst>
              <a:ext uri="{FF2B5EF4-FFF2-40B4-BE49-F238E27FC236}">
                <a16:creationId xmlns:a16="http://schemas.microsoft.com/office/drawing/2014/main" id="{90EDF7D6-6554-CEE8-1879-5536362D398A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15714608" y="7199024"/>
            <a:ext cx="5430921" cy="780214"/>
          </a:xfrm>
          <a:prstGeom prst="bentConnector3">
            <a:avLst>
              <a:gd name="adj1" fmla="val 50000"/>
            </a:avLst>
          </a:prstGeom>
          <a:ln w="88900" cmpd="sng">
            <a:solidFill>
              <a:schemeClr val="accent4">
                <a:lumMod val="60000"/>
                <a:lumOff val="40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2" name="Elbow Connector 1111">
            <a:extLst>
              <a:ext uri="{FF2B5EF4-FFF2-40B4-BE49-F238E27FC236}">
                <a16:creationId xmlns:a16="http://schemas.microsoft.com/office/drawing/2014/main" id="{6A3DC821-A2C1-3658-E0B8-E41FD0653C5A}"/>
              </a:ext>
            </a:extLst>
          </p:cNvPr>
          <p:cNvCxnSpPr>
            <a:cxnSpLocks/>
            <a:stCxn id="14" idx="3"/>
            <a:endCxn id="31" idx="1"/>
          </p:cNvCxnSpPr>
          <p:nvPr/>
        </p:nvCxnSpPr>
        <p:spPr>
          <a:xfrm>
            <a:off x="15709765" y="4609619"/>
            <a:ext cx="5430921" cy="2588207"/>
          </a:xfrm>
          <a:prstGeom prst="bentConnector3">
            <a:avLst>
              <a:gd name="adj1" fmla="val 50000"/>
            </a:avLst>
          </a:prstGeom>
          <a:ln w="88900" cmpd="sng">
            <a:solidFill>
              <a:srgbClr val="FF7D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9962914B-91CB-5E7A-AEB3-5B095DAC0330}"/>
              </a:ext>
            </a:extLst>
          </p:cNvPr>
          <p:cNvCxnSpPr>
            <a:cxnSpLocks/>
          </p:cNvCxnSpPr>
          <p:nvPr/>
        </p:nvCxnSpPr>
        <p:spPr>
          <a:xfrm>
            <a:off x="18240446" y="7578662"/>
            <a:ext cx="2894309" cy="0"/>
          </a:xfrm>
          <a:prstGeom prst="straightConnector1">
            <a:avLst/>
          </a:prstGeom>
          <a:ln w="88900" cmpd="sng">
            <a:solidFill>
              <a:schemeClr val="accent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Elbow Connector 43">
            <a:extLst>
              <a:ext uri="{FF2B5EF4-FFF2-40B4-BE49-F238E27FC236}">
                <a16:creationId xmlns:a16="http://schemas.microsoft.com/office/drawing/2014/main" id="{7C434A4A-9BA0-010A-B624-EB13DF2E8A4A}"/>
              </a:ext>
            </a:extLst>
          </p:cNvPr>
          <p:cNvCxnSpPr>
            <a:cxnSpLocks/>
            <a:stCxn id="25" idx="3"/>
          </p:cNvCxnSpPr>
          <p:nvPr/>
        </p:nvCxnSpPr>
        <p:spPr>
          <a:xfrm flipV="1">
            <a:off x="15714608" y="8374008"/>
            <a:ext cx="5411185" cy="1414421"/>
          </a:xfrm>
          <a:prstGeom prst="bentConnector3">
            <a:avLst>
              <a:gd name="adj1" fmla="val 50000"/>
            </a:avLst>
          </a:prstGeom>
          <a:ln w="88900" cmpd="sng">
            <a:solidFill>
              <a:schemeClr val="accent6">
                <a:lumMod val="60000"/>
                <a:lumOff val="40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5DF2928-027F-3B45-FC2A-963CCC082CF6}"/>
              </a:ext>
            </a:extLst>
          </p:cNvPr>
          <p:cNvCxnSpPr>
            <a:cxnSpLocks/>
            <a:stCxn id="21" idx="2"/>
            <a:endCxn id="25" idx="0"/>
          </p:cNvCxnSpPr>
          <p:nvPr/>
        </p:nvCxnSpPr>
        <p:spPr>
          <a:xfrm>
            <a:off x="12761096" y="8241440"/>
            <a:ext cx="0" cy="504573"/>
          </a:xfrm>
          <a:prstGeom prst="straightConnector1">
            <a:avLst/>
          </a:prstGeom>
          <a:ln w="88900" cmpd="sng">
            <a:solidFill>
              <a:schemeClr val="accent4">
                <a:lumMod val="60000"/>
                <a:lumOff val="40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C63AAFE9-3A77-2DFB-4CEA-E5AB4992BB98}"/>
              </a:ext>
            </a:extLst>
          </p:cNvPr>
          <p:cNvSpPr/>
          <p:nvPr/>
        </p:nvSpPr>
        <p:spPr>
          <a:xfrm>
            <a:off x="21140686" y="5652034"/>
            <a:ext cx="4561779" cy="3091583"/>
          </a:xfrm>
          <a:prstGeom prst="roundRect">
            <a:avLst>
              <a:gd name="adj" fmla="val 9532"/>
            </a:avLst>
          </a:prstGeom>
          <a:solidFill>
            <a:srgbClr val="DEEAF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3271D6"/>
                </a:solidFill>
                <a:latin typeface="Metropolitano Medium" pitchFamily="2" charset="0"/>
                <a:cs typeface="Baloo 2" panose="03080502040302020200" pitchFamily="66" charset="77"/>
              </a:rPr>
              <a:t>VLM</a:t>
            </a:r>
            <a:br>
              <a:rPr lang="en-US" sz="2400" b="1" dirty="0">
                <a:solidFill>
                  <a:srgbClr val="3271D6"/>
                </a:solidFill>
                <a:latin typeface="Metropolitano Medium" pitchFamily="2" charset="0"/>
                <a:cs typeface="Baloo 2" panose="03080502040302020200" pitchFamily="66" charset="77"/>
              </a:rPr>
            </a:br>
            <a:r>
              <a:rPr lang="en-US" sz="2400" b="1" dirty="0">
                <a:solidFill>
                  <a:srgbClr val="3271D6"/>
                </a:solidFill>
                <a:latin typeface="Metropolitano Medium" pitchFamily="2" charset="0"/>
                <a:cs typeface="Baloo 2" panose="03080502040302020200" pitchFamily="66" charset="77"/>
              </a:rPr>
              <a:t>Answer Selection</a:t>
            </a:r>
          </a:p>
          <a:p>
            <a:pPr algn="ctr"/>
            <a:endParaRPr lang="en-US" sz="2400" b="1" dirty="0">
              <a:solidFill>
                <a:srgbClr val="3271D6"/>
              </a:solidFill>
              <a:latin typeface="Metropolitano Medium" pitchFamily="2" charset="0"/>
              <a:cs typeface="Baloo 2" panose="03080502040302020200" pitchFamily="66" charset="77"/>
            </a:endParaRPr>
          </a:p>
          <a:p>
            <a:pPr algn="ctr"/>
            <a:endParaRPr lang="en-US" sz="2400" b="1" dirty="0">
              <a:solidFill>
                <a:srgbClr val="3271D6"/>
              </a:solidFill>
              <a:latin typeface="Metropolitano Medium" pitchFamily="2" charset="0"/>
              <a:cs typeface="Baloo 2" panose="03080502040302020200" pitchFamily="66" charset="77"/>
            </a:endParaRPr>
          </a:p>
          <a:p>
            <a:pPr algn="ctr"/>
            <a:endParaRPr lang="en-US" sz="2400" dirty="0">
              <a:solidFill>
                <a:srgbClr val="3271D6"/>
              </a:solidFill>
              <a:latin typeface="Metropolitano Medium" pitchFamily="2" charset="0"/>
              <a:cs typeface="Baloo 2" panose="03080502040302020200" pitchFamily="66" charset="77"/>
            </a:endParaRPr>
          </a:p>
          <a:p>
            <a:pPr algn="ctr"/>
            <a:endParaRPr lang="en-US" sz="2400" dirty="0">
              <a:solidFill>
                <a:srgbClr val="3271D6"/>
              </a:solidFill>
              <a:latin typeface="Metropolitano Medium" pitchFamily="2" charset="0"/>
              <a:cs typeface="Baloo 2" panose="03080502040302020200" pitchFamily="66" charset="77"/>
            </a:endParaRPr>
          </a:p>
          <a:p>
            <a:pPr algn="ctr"/>
            <a:endParaRPr lang="en-US" sz="2400" dirty="0">
              <a:solidFill>
                <a:srgbClr val="3271D6"/>
              </a:solidFill>
              <a:latin typeface="Metropolitano Medium" pitchFamily="2" charset="0"/>
              <a:cs typeface="Baloo 2" panose="03080502040302020200" pitchFamily="66" charset="7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ounded Rectangle 12">
                <a:extLst>
                  <a:ext uri="{FF2B5EF4-FFF2-40B4-BE49-F238E27FC236}">
                    <a16:creationId xmlns:a16="http://schemas.microsoft.com/office/drawing/2014/main" id="{92761E98-77C3-F5C4-4506-0CE5BF8728D4}"/>
                  </a:ext>
                </a:extLst>
              </p:cNvPr>
              <p:cNvSpPr/>
              <p:nvPr/>
            </p:nvSpPr>
            <p:spPr>
              <a:xfrm>
                <a:off x="21145530" y="9657387"/>
                <a:ext cx="4556936" cy="1169784"/>
              </a:xfrm>
              <a:prstGeom prst="roundRect">
                <a:avLst>
                  <a:gd name="adj" fmla="val 34692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accPr>
                      <m:e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𝒚</m:t>
                        </m:r>
                      </m:e>
                    </m:acc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 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Metropolitano" pitchFamily="2" charset="0"/>
                    <a:cs typeface="Courier New" panose="02070309020205020404" pitchFamily="49" charset="0"/>
                  </a:rPr>
                  <a:t>: C is cleaning dishes </a:t>
                </a:r>
              </a:p>
            </p:txBody>
          </p:sp>
        </mc:Choice>
        <mc:Fallback xmlns="">
          <p:sp>
            <p:nvSpPr>
              <p:cNvPr id="13" name="Rounded Rectangle 12">
                <a:extLst>
                  <a:ext uri="{FF2B5EF4-FFF2-40B4-BE49-F238E27FC236}">
                    <a16:creationId xmlns:a16="http://schemas.microsoft.com/office/drawing/2014/main" id="{92761E98-77C3-F5C4-4506-0CE5BF8728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45530" y="9657387"/>
                <a:ext cx="4556936" cy="1169784"/>
              </a:xfrm>
              <a:prstGeom prst="roundRect">
                <a:avLst>
                  <a:gd name="adj" fmla="val 34692"/>
                </a:avLst>
              </a:prstGeom>
              <a:blipFill>
                <a:blip r:embed="rId2"/>
                <a:stretch>
                  <a:fillRect r="-167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95" name="Group 1094">
            <a:extLst>
              <a:ext uri="{FF2B5EF4-FFF2-40B4-BE49-F238E27FC236}">
                <a16:creationId xmlns:a16="http://schemas.microsoft.com/office/drawing/2014/main" id="{2B13DD25-A0D6-E459-5FFF-61981148C46A}"/>
              </a:ext>
            </a:extLst>
          </p:cNvPr>
          <p:cNvGrpSpPr/>
          <p:nvPr/>
        </p:nvGrpSpPr>
        <p:grpSpPr>
          <a:xfrm>
            <a:off x="21264243" y="9900435"/>
            <a:ext cx="683688" cy="683688"/>
            <a:chOff x="3750541" y="1827608"/>
            <a:chExt cx="683688" cy="683688"/>
          </a:xfrm>
        </p:grpSpPr>
        <p:sp>
          <p:nvSpPr>
            <p:cNvPr id="1094" name="Oval 1093">
              <a:extLst>
                <a:ext uri="{FF2B5EF4-FFF2-40B4-BE49-F238E27FC236}">
                  <a16:creationId xmlns:a16="http://schemas.microsoft.com/office/drawing/2014/main" id="{8082127E-73A1-B234-A2CD-DD21E622346F}"/>
                </a:ext>
              </a:extLst>
            </p:cNvPr>
            <p:cNvSpPr/>
            <p:nvPr/>
          </p:nvSpPr>
          <p:spPr>
            <a:xfrm>
              <a:off x="3755709" y="1837305"/>
              <a:ext cx="673991" cy="67399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93" name="Picture 14" descr="Robot rounded icon by Friconix (fi-ctluxl-robot-rounded) thin,line,up,circle ,rounded,robot,robotics,face,robot-rounded">
              <a:extLst>
                <a:ext uri="{FF2B5EF4-FFF2-40B4-BE49-F238E27FC236}">
                  <a16:creationId xmlns:a16="http://schemas.microsoft.com/office/drawing/2014/main" id="{4C064D7E-3F70-E455-866D-92B47CE86C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50541" y="1827608"/>
              <a:ext cx="683688" cy="6836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4DFD0650-102F-E578-BFC4-81AC8B57B37E}"/>
              </a:ext>
            </a:extLst>
          </p:cNvPr>
          <p:cNvSpPr/>
          <p:nvPr/>
        </p:nvSpPr>
        <p:spPr>
          <a:xfrm>
            <a:off x="9807584" y="6156608"/>
            <a:ext cx="5907024" cy="208483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1BF63"/>
                </a:solidFill>
                <a:latin typeface="Metropolitano Medium" pitchFamily="2" charset="0"/>
                <a:cs typeface="Baloo 2" panose="03080502040302020200" pitchFamily="66" charset="77"/>
              </a:rPr>
              <a:t>Per Frame Object Detection</a:t>
            </a:r>
          </a:p>
          <a:p>
            <a:pPr algn="ctr"/>
            <a:endParaRPr lang="en-US" sz="2400" b="1" dirty="0">
              <a:solidFill>
                <a:srgbClr val="F1BF63"/>
              </a:solidFill>
              <a:latin typeface="Metropolitano Medium" pitchFamily="2" charset="0"/>
              <a:cs typeface="Baloo 2" panose="03080502040302020200" pitchFamily="66" charset="77"/>
            </a:endParaRPr>
          </a:p>
          <a:p>
            <a:pPr algn="ctr"/>
            <a:endParaRPr lang="en-US" sz="2400" b="1" dirty="0">
              <a:solidFill>
                <a:srgbClr val="F1BF63"/>
              </a:solidFill>
              <a:latin typeface="Metropolitano Medium" pitchFamily="2" charset="0"/>
              <a:cs typeface="Baloo 2" panose="03080502040302020200" pitchFamily="66" charset="77"/>
            </a:endParaRPr>
          </a:p>
          <a:p>
            <a:pPr algn="ctr"/>
            <a:endParaRPr lang="en-US" sz="2400" b="1" dirty="0">
              <a:solidFill>
                <a:srgbClr val="F1BF63"/>
              </a:solidFill>
              <a:latin typeface="Metropolitano Medium" pitchFamily="2" charset="0"/>
              <a:cs typeface="Baloo 2" panose="03080502040302020200" pitchFamily="66" charset="77"/>
            </a:endParaRPr>
          </a:p>
          <a:p>
            <a:pPr algn="ctr"/>
            <a:endParaRPr lang="en-US" sz="2400" dirty="0">
              <a:solidFill>
                <a:srgbClr val="F1BF63"/>
              </a:solidFill>
              <a:latin typeface="Metropolitano Medium" pitchFamily="2" charset="0"/>
              <a:cs typeface="Baloo 2" panose="03080502040302020200" pitchFamily="66" charset="77"/>
            </a:endParaRP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4FD9CA66-64C8-0AE6-E91B-091EA4A87E81}"/>
              </a:ext>
            </a:extLst>
          </p:cNvPr>
          <p:cNvSpPr/>
          <p:nvPr/>
        </p:nvSpPr>
        <p:spPr>
          <a:xfrm>
            <a:off x="9986302" y="6759030"/>
            <a:ext cx="5518853" cy="128527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400" dirty="0">
              <a:solidFill>
                <a:srgbClr val="1D1C1D"/>
              </a:solidFill>
              <a:latin typeface="Monaco" pitchFamily="2" charset="77"/>
            </a:endParaRP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A4C3BE68-7B51-DE04-DDFA-70D8B9C62D40}"/>
              </a:ext>
            </a:extLst>
          </p:cNvPr>
          <p:cNvSpPr/>
          <p:nvPr/>
        </p:nvSpPr>
        <p:spPr>
          <a:xfrm>
            <a:off x="9807584" y="3567203"/>
            <a:ext cx="5902181" cy="2084832"/>
          </a:xfrm>
          <a:prstGeom prst="roundRect">
            <a:avLst/>
          </a:prstGeom>
          <a:solidFill>
            <a:srgbClr val="DEEAF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3271D6"/>
                </a:solidFill>
                <a:latin typeface="Metropolitano Medium" pitchFamily="2" charset="0"/>
                <a:cs typeface="Baloo 2" panose="03080502040302020200" pitchFamily="66" charset="77"/>
              </a:rPr>
              <a:t>VLM Frame Selection</a:t>
            </a:r>
          </a:p>
          <a:p>
            <a:pPr algn="ctr"/>
            <a:endParaRPr lang="en-US" sz="2400" b="1" dirty="0">
              <a:solidFill>
                <a:srgbClr val="3271D6"/>
              </a:solidFill>
              <a:latin typeface="Metropolitano Medium" pitchFamily="2" charset="0"/>
              <a:cs typeface="Baloo 2" panose="03080502040302020200" pitchFamily="66" charset="77"/>
            </a:endParaRPr>
          </a:p>
          <a:p>
            <a:pPr algn="ctr"/>
            <a:endParaRPr lang="en-US" sz="2400" b="1" dirty="0">
              <a:solidFill>
                <a:srgbClr val="3271D6"/>
              </a:solidFill>
              <a:latin typeface="Metropolitano Medium" pitchFamily="2" charset="0"/>
              <a:cs typeface="Baloo 2" panose="03080502040302020200" pitchFamily="66" charset="77"/>
            </a:endParaRPr>
          </a:p>
          <a:p>
            <a:pPr algn="ctr"/>
            <a:endParaRPr lang="en-US" sz="2400" b="1" dirty="0">
              <a:solidFill>
                <a:srgbClr val="3271D6"/>
              </a:solidFill>
              <a:latin typeface="Metropolitano Medium" pitchFamily="2" charset="0"/>
              <a:cs typeface="Baloo 2" panose="03080502040302020200" pitchFamily="66" charset="77"/>
            </a:endParaRPr>
          </a:p>
        </p:txBody>
      </p:sp>
      <p:sp>
        <p:nvSpPr>
          <p:cNvPr id="1036" name="Rounded Rectangle 1035">
            <a:extLst>
              <a:ext uri="{FF2B5EF4-FFF2-40B4-BE49-F238E27FC236}">
                <a16:creationId xmlns:a16="http://schemas.microsoft.com/office/drawing/2014/main" id="{30E2ABF6-A3A1-73B5-F87E-91312716FE7C}"/>
              </a:ext>
            </a:extLst>
          </p:cNvPr>
          <p:cNvSpPr/>
          <p:nvPr/>
        </p:nvSpPr>
        <p:spPr>
          <a:xfrm>
            <a:off x="16073558" y="5652034"/>
            <a:ext cx="4561779" cy="3091583"/>
          </a:xfrm>
          <a:prstGeom prst="roundRect">
            <a:avLst>
              <a:gd name="adj" fmla="val 10896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accent2"/>
                </a:solidFill>
                <a:latin typeface="Metropolitano Medium" pitchFamily="2" charset="0"/>
                <a:cs typeface="Baloo 2" panose="03080502040302020200" pitchFamily="66" charset="77"/>
              </a:rPr>
              <a:t>Template Operations</a:t>
            </a:r>
          </a:p>
          <a:p>
            <a:pPr algn="ctr"/>
            <a:endParaRPr lang="en-US" sz="2400" b="1" dirty="0">
              <a:solidFill>
                <a:schemeClr val="accent2"/>
              </a:solidFill>
              <a:latin typeface="Metropolitano Medium" pitchFamily="2" charset="0"/>
              <a:cs typeface="Baloo 2" panose="03080502040302020200" pitchFamily="66" charset="77"/>
            </a:endParaRPr>
          </a:p>
          <a:p>
            <a:pPr algn="ctr"/>
            <a:endParaRPr lang="en-US" sz="2400" b="1" dirty="0">
              <a:solidFill>
                <a:schemeClr val="accent2"/>
              </a:solidFill>
              <a:latin typeface="Metropolitano Medium" pitchFamily="2" charset="0"/>
              <a:cs typeface="Baloo 2" panose="03080502040302020200" pitchFamily="66" charset="77"/>
            </a:endParaRPr>
          </a:p>
          <a:p>
            <a:pPr algn="ctr"/>
            <a:endParaRPr lang="en-US" sz="2400" b="1" dirty="0">
              <a:solidFill>
                <a:schemeClr val="accent2"/>
              </a:solidFill>
              <a:latin typeface="Metropolitano Medium" pitchFamily="2" charset="0"/>
              <a:cs typeface="Baloo 2" panose="03080502040302020200" pitchFamily="66" charset="77"/>
            </a:endParaRPr>
          </a:p>
          <a:p>
            <a:pPr algn="ctr"/>
            <a:endParaRPr lang="en-US" sz="2400" b="1" dirty="0">
              <a:solidFill>
                <a:schemeClr val="accent2"/>
              </a:solidFill>
              <a:latin typeface="Metropolitano Medium" pitchFamily="2" charset="0"/>
              <a:cs typeface="Baloo 2" panose="03080502040302020200" pitchFamily="66" charset="77"/>
            </a:endParaRPr>
          </a:p>
          <a:p>
            <a:pPr algn="ctr"/>
            <a:endParaRPr lang="en-US" sz="2400" b="1" dirty="0">
              <a:solidFill>
                <a:schemeClr val="accent2"/>
              </a:solidFill>
              <a:latin typeface="Metropolitano Medium" pitchFamily="2" charset="0"/>
              <a:cs typeface="Baloo 2" panose="03080502040302020200" pitchFamily="66" charset="77"/>
            </a:endParaRPr>
          </a:p>
          <a:p>
            <a:pPr algn="ctr"/>
            <a:endParaRPr lang="en-US" sz="2400" dirty="0">
              <a:solidFill>
                <a:schemeClr val="accent2"/>
              </a:solidFill>
              <a:latin typeface="Metropolitano Medium" pitchFamily="2" charset="0"/>
              <a:cs typeface="Baloo 2" panose="03080502040302020200" pitchFamily="66" charset="7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38" name="Rounded Rectangle 1037">
                <a:extLst>
                  <a:ext uri="{FF2B5EF4-FFF2-40B4-BE49-F238E27FC236}">
                    <a16:creationId xmlns:a16="http://schemas.microsoft.com/office/drawing/2014/main" id="{36FA9810-6F86-B1CD-BBF5-F88A3BE841CF}"/>
                  </a:ext>
                </a:extLst>
              </p:cNvPr>
              <p:cNvSpPr/>
              <p:nvPr/>
            </p:nvSpPr>
            <p:spPr>
              <a:xfrm>
                <a:off x="16204295" y="6368441"/>
                <a:ext cx="4296907" cy="2251088"/>
              </a:xfrm>
              <a:prstGeom prst="roundRect">
                <a:avLst>
                  <a:gd name="adj" fmla="val 12506"/>
                </a:avLst>
              </a:prstGeom>
              <a:solidFill>
                <a:schemeClr val="bg1"/>
              </a:solidFill>
              <a:ln w="508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lnSpc>
                    <a:spcPct val="150000"/>
                  </a:lnSpc>
                </a:pPr>
                <a:r>
                  <a:rPr lang="en-US" b="1" i="0" dirty="0">
                    <a:solidFill>
                      <a:schemeClr val="bg1">
                        <a:lumMod val="50000"/>
                      </a:schemeClr>
                    </a:solidFill>
                    <a:effectLst/>
                    <a:latin typeface="Metropolitano" pitchFamily="2" charset="0"/>
                  </a:rPr>
                  <a:t>💬 </a:t>
                </a:r>
                <a:r>
                  <a:rPr lang="en-US" b="1" dirty="0">
                    <a:solidFill>
                      <a:schemeClr val="bg1">
                        <a:lumMod val="50000"/>
                      </a:schemeClr>
                    </a:solidFill>
                    <a:latin typeface="Metropolitano" pitchFamily="2" charset="0"/>
                  </a:rPr>
                  <a:t>Question and Candidates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180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chemeClr val="bg1">
                        <a:lumMod val="50000"/>
                      </a:schemeClr>
                    </a:solidFill>
                    <a:latin typeface="Metropolitano" pitchFamily="2" charset="0"/>
                  </a:rPr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sz="180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b="1" dirty="0">
                  <a:solidFill>
                    <a:schemeClr val="bg1">
                      <a:lumMod val="50000"/>
                    </a:schemeClr>
                  </a:solidFill>
                  <a:latin typeface="Metropolitano" pitchFamily="2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b="1" dirty="0">
                    <a:solidFill>
                      <a:srgbClr val="FF7D93"/>
                    </a:solidFill>
                    <a:latin typeface="Metropolitano" pitchFamily="2" charset="0"/>
                  </a:rPr>
                  <a:t>🖼️ Most Relevant Frame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1" i="1" smtClean="0">
                            <a:solidFill>
                              <a:srgbClr val="FF7D93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 smtClean="0">
                            <a:solidFill>
                              <a:srgbClr val="FF7D93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FF7D93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sub>
                      <m:sup>
                        <m:acc>
                          <m:accPr>
                            <m:chr m:val="̃"/>
                            <m:ctrlPr>
                              <a:rPr lang="en-US" b="1" i="1" smtClean="0">
                                <a:solidFill>
                                  <a:srgbClr val="FF7D9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 smtClean="0">
                                <a:solidFill>
                                  <a:srgbClr val="FF7D93"/>
                                </a:solidFill>
                                <a:latin typeface="Cambria Math" panose="02040503050406030204" pitchFamily="18" charset="0"/>
                              </a:rPr>
                              <m:t>𝒍</m:t>
                            </m:r>
                          </m:e>
                        </m:acc>
                      </m:sup>
                    </m:sSubSup>
                  </m:oMath>
                </a14:m>
                <a:endParaRPr lang="en-US" b="1" dirty="0">
                  <a:solidFill>
                    <a:srgbClr val="5D43A2"/>
                  </a:solidFill>
                  <a:effectLst/>
                  <a:latin typeface="Metropolitano" pitchFamily="2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b="1" dirty="0">
                    <a:solidFill>
                      <a:srgbClr val="5D43A2"/>
                    </a:solidFill>
                    <a:effectLst/>
                    <a:latin typeface="Metropolitano" pitchFamily="2" charset="0"/>
                  </a:rPr>
                  <a:t>💬 </a:t>
                </a:r>
                <a:r>
                  <a:rPr lang="en-US" b="1" dirty="0">
                    <a:solidFill>
                      <a:schemeClr val="accent2"/>
                    </a:solidFill>
                    <a:effectLst/>
                    <a:latin typeface="Metropolitano" pitchFamily="2" charset="0"/>
                  </a:rPr>
                  <a:t>Global Object Information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𝐆𝐎𝐈</m:t>
                        </m:r>
                      </m:sub>
                    </m:sSub>
                  </m:oMath>
                </a14:m>
                <a:br>
                  <a:rPr lang="en-US" b="1" dirty="0">
                    <a:effectLst/>
                    <a:latin typeface="Metropolitano" pitchFamily="2" charset="0"/>
                  </a:rPr>
                </a:br>
                <a:r>
                  <a:rPr lang="en-US" b="1" dirty="0">
                    <a:effectLst/>
                    <a:latin typeface="Metropolitano" pitchFamily="2" charset="0"/>
                  </a:rPr>
                  <a:t>💬 </a:t>
                </a:r>
                <a:r>
                  <a:rPr lang="en-US" b="1" dirty="0">
                    <a:solidFill>
                      <a:srgbClr val="FFC000"/>
                    </a:solidFill>
                    <a:effectLst/>
                    <a:latin typeface="Metropolitano" pitchFamily="2" charset="0"/>
                  </a:rPr>
                  <a:t>Object Spatial Location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0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𝐎𝐒𝐋</m:t>
                        </m:r>
                      </m:sub>
                    </m:sSub>
                  </m:oMath>
                </a14:m>
                <a:br>
                  <a:rPr lang="en-US" b="1" dirty="0">
                    <a:effectLst/>
                    <a:latin typeface="Metropolitano" pitchFamily="2" charset="0"/>
                  </a:rPr>
                </a:br>
                <a:r>
                  <a:rPr lang="en-US" b="1" dirty="0">
                    <a:effectLst/>
                    <a:latin typeface="Metropolitano" pitchFamily="2" charset="0"/>
                  </a:rPr>
                  <a:t>💬 </a:t>
                </a:r>
                <a:r>
                  <a:rPr lang="en-US" b="1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  <a:effectLst/>
                    <a:latin typeface="Metropolitano" pitchFamily="2" charset="0"/>
                  </a:rPr>
                  <a:t>Object Motion Trajectory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solidFill>
                              <a:schemeClr val="accent6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chemeClr val="accent6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>
                            <a:solidFill>
                              <a:schemeClr val="accent6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𝐎𝐌𝐓</m:t>
                        </m:r>
                      </m:sub>
                    </m:sSub>
                  </m:oMath>
                </a14:m>
                <a:endParaRPr lang="en-US" b="1" dirty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Metropolitano" pitchFamily="2" charset="0"/>
                </a:endParaRPr>
              </a:p>
            </p:txBody>
          </p:sp>
        </mc:Choice>
        <mc:Fallback xmlns="">
          <p:sp>
            <p:nvSpPr>
              <p:cNvPr id="1038" name="Rounded Rectangle 1037">
                <a:extLst>
                  <a:ext uri="{FF2B5EF4-FFF2-40B4-BE49-F238E27FC236}">
                    <a16:creationId xmlns:a16="http://schemas.microsoft.com/office/drawing/2014/main" id="{36FA9810-6F86-B1CD-BBF5-F88A3BE841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04295" y="6368441"/>
                <a:ext cx="4296907" cy="2251088"/>
              </a:xfrm>
              <a:prstGeom prst="roundRect">
                <a:avLst>
                  <a:gd name="adj" fmla="val 12506"/>
                </a:avLst>
              </a:prstGeom>
              <a:blipFill>
                <a:blip r:embed="rId4"/>
                <a:stretch>
                  <a:fillRect b="-2809"/>
                </a:stretch>
              </a:blipFill>
              <a:ln w="508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73" name="Rounded Rectangle 1072">
            <a:extLst>
              <a:ext uri="{FF2B5EF4-FFF2-40B4-BE49-F238E27FC236}">
                <a16:creationId xmlns:a16="http://schemas.microsoft.com/office/drawing/2014/main" id="{7C6EFB85-F95F-2DE6-619E-A8E77465ECDF}"/>
              </a:ext>
            </a:extLst>
          </p:cNvPr>
          <p:cNvSpPr/>
          <p:nvPr/>
        </p:nvSpPr>
        <p:spPr>
          <a:xfrm>
            <a:off x="21306034" y="6873318"/>
            <a:ext cx="4231084" cy="1746211"/>
          </a:xfrm>
          <a:prstGeom prst="roundRect">
            <a:avLst>
              <a:gd name="adj" fmla="val 14211"/>
            </a:avLst>
          </a:prstGeom>
          <a:solidFill>
            <a:schemeClr val="bg1"/>
          </a:solidFill>
          <a:ln w="508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rgbClr val="00B050"/>
              </a:solidFill>
              <a:latin typeface="Metropolitano" pitchFamily="2" charset="0"/>
            </a:endParaRP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285CC1DA-3EB3-217D-5B00-ED1EF6125F48}"/>
              </a:ext>
            </a:extLst>
          </p:cNvPr>
          <p:cNvSpPr/>
          <p:nvPr/>
        </p:nvSpPr>
        <p:spPr>
          <a:xfrm>
            <a:off x="2005427" y="3083859"/>
            <a:ext cx="7233755" cy="8118991"/>
          </a:xfrm>
          <a:prstGeom prst="roundRect">
            <a:avLst>
              <a:gd name="adj" fmla="val 621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rgbClr val="3271D6"/>
              </a:solidFill>
              <a:latin typeface="Metropolitano Medium" pitchFamily="2" charset="0"/>
              <a:cs typeface="Baloo 2" panose="03080502040302020200" pitchFamily="66" charset="77"/>
            </a:endParaRPr>
          </a:p>
        </p:txBody>
      </p:sp>
      <p:pic>
        <p:nvPicPr>
          <p:cNvPr id="32" name="Picture 6" descr="User icon on transparent background 19879186 PNG">
            <a:extLst>
              <a:ext uri="{FF2B5EF4-FFF2-40B4-BE49-F238E27FC236}">
                <a16:creationId xmlns:a16="http://schemas.microsoft.com/office/drawing/2014/main" id="{84EB4282-5816-4594-EA95-EF5670BAC4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5427" y="3354253"/>
            <a:ext cx="1204618" cy="73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14F0D9E-73EA-067F-6178-6F7F08CB5C39}"/>
                  </a:ext>
                </a:extLst>
              </p:cNvPr>
              <p:cNvSpPr txBox="1"/>
              <p:nvPr/>
            </p:nvSpPr>
            <p:spPr>
              <a:xfrm>
                <a:off x="3082889" y="3238656"/>
                <a:ext cx="6029337" cy="78483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400" b="1" dirty="0">
                    <a:latin typeface="Metropolitano" pitchFamily="2" charset="0"/>
                    <a:cs typeface="Courier New" panose="02070309020205020404" pitchFamily="49" charset="0"/>
                  </a:rPr>
                  <a:t>Question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bPr>
                      <m:e>
                        <m:r>
                          <a:rPr lang="en-US" sz="2400" b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𝒙</m:t>
                        </m:r>
                      </m:e>
                      <m:sub>
                        <m:r>
                          <a:rPr lang="en-US" sz="2400" b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en-US" sz="2400" b="1" dirty="0">
                    <a:latin typeface="Metropolitano" pitchFamily="2" charset="0"/>
                    <a:cs typeface="Courier New" panose="02070309020205020404" pitchFamily="49" charset="0"/>
                  </a:rPr>
                  <a:t>: </a:t>
                </a:r>
              </a:p>
              <a:p>
                <a:r>
                  <a:rPr lang="en-US" sz="2400" dirty="0">
                    <a:latin typeface="Metropolitano" pitchFamily="2" charset="0"/>
                  </a:rPr>
                  <a:t>Taking into account all the actions performed by c, what can you deduce about the primary objective and focus within the video content?</a:t>
                </a:r>
              </a:p>
              <a:p>
                <a:pPr>
                  <a:lnSpc>
                    <a:spcPct val="200000"/>
                  </a:lnSpc>
                </a:pPr>
                <a:r>
                  <a:rPr lang="en-US" sz="2400" b="1" dirty="0">
                    <a:latin typeface="Metropolitano" pitchFamily="2" charset="0"/>
                    <a:cs typeface="Courier New" panose="02070309020205020404" pitchFamily="49" charset="0"/>
                  </a:rPr>
                  <a:t>Video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bPr>
                      <m:e>
                        <m:r>
                          <a:rPr lang="en-US" sz="2400" b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𝒙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𝒗</m:t>
                        </m:r>
                      </m:sub>
                    </m:sSub>
                  </m:oMath>
                </a14:m>
                <a:r>
                  <a:rPr lang="en-US" sz="2400" b="1" dirty="0">
                    <a:latin typeface="Metropolitano" pitchFamily="2" charset="0"/>
                    <a:cs typeface="Courier New" panose="02070309020205020404" pitchFamily="49" charset="0"/>
                  </a:rPr>
                  <a:t>: </a:t>
                </a:r>
              </a:p>
              <a:p>
                <a:endParaRPr lang="en-US" sz="2400" dirty="0">
                  <a:latin typeface="Metropolitano" pitchFamily="2" charset="0"/>
                </a:endParaRPr>
              </a:p>
              <a:p>
                <a:endParaRPr lang="en-US" sz="2400" dirty="0">
                  <a:latin typeface="Metropolitano" pitchFamily="2" charset="0"/>
                </a:endParaRPr>
              </a:p>
              <a:p>
                <a:endParaRPr lang="en-US" sz="2400" dirty="0">
                  <a:latin typeface="Metropolitano" pitchFamily="2" charset="0"/>
                </a:endParaRPr>
              </a:p>
              <a:p>
                <a:endParaRPr lang="en-US" sz="2400" dirty="0">
                  <a:latin typeface="Metropolitano" pitchFamily="2" charset="0"/>
                </a:endParaRPr>
              </a:p>
              <a:p>
                <a:endParaRPr lang="en-US" sz="2400" dirty="0">
                  <a:latin typeface="Metropolitano" pitchFamily="2" charset="0"/>
                </a:endParaRPr>
              </a:p>
              <a:p>
                <a:endParaRPr lang="en-US" sz="2400" dirty="0">
                  <a:latin typeface="Metropolitano" pitchFamily="2" charset="0"/>
                </a:endParaRPr>
              </a:p>
              <a:p>
                <a:endParaRPr lang="en-US" sz="2400" dirty="0">
                  <a:latin typeface="Metropolitano" pitchFamily="2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sz="2400" b="1" dirty="0">
                    <a:latin typeface="Metropolitano" pitchFamily="2" charset="0"/>
                    <a:cs typeface="Courier New" panose="02070309020205020404" pitchFamily="49" charset="0"/>
                  </a:rPr>
                  <a:t>Candidate answer set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b="1" dirty="0">
                    <a:latin typeface="Metropolitano" pitchFamily="2" charset="0"/>
                    <a:cs typeface="Courier New" panose="02070309020205020404" pitchFamily="49" charset="0"/>
                  </a:rPr>
                  <a:t>:	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bPr>
                      <m:e>
                        <m:r>
                          <a:rPr lang="en-US" sz="2400" b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𝒚</m:t>
                        </m:r>
                      </m:e>
                      <m:sub>
                        <m:r>
                          <a:rPr lang="en-US" sz="2400" b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sz="2400" dirty="0">
                    <a:latin typeface="Metropolitano" pitchFamily="2" charset="0"/>
                    <a:cs typeface="Courier New" panose="02070309020205020404" pitchFamily="49" charset="0"/>
                  </a:rPr>
                  <a:t>: C is cooking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bPr>
                      <m:e>
                        <m:r>
                          <a:rPr lang="en-US" sz="2400" b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𝒚</m:t>
                        </m:r>
                      </m:e>
                      <m:sub>
                        <m:r>
                          <a:rPr lang="en-US" sz="2400" b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sz="2400" dirty="0">
                    <a:latin typeface="Metropolitano" pitchFamily="2" charset="0"/>
                    <a:cs typeface="Courier New" panose="02070309020205020404" pitchFamily="49" charset="0"/>
                  </a:rPr>
                  <a:t>: C is doing laundry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bPr>
                      <m:e>
                        <m:r>
                          <a:rPr lang="en-US" sz="2400" b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𝒚</m:t>
                        </m:r>
                      </m:e>
                      <m:sub>
                        <m:r>
                          <a:rPr lang="en-US" sz="2400" b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𝟑</m:t>
                        </m:r>
                      </m:sub>
                    </m:sSub>
                  </m:oMath>
                </a14:m>
                <a:r>
                  <a:rPr lang="en-US" sz="2400" dirty="0">
                    <a:latin typeface="Metropolitano" pitchFamily="2" charset="0"/>
                    <a:cs typeface="Courier New" panose="02070309020205020404" pitchFamily="49" charset="0"/>
                  </a:rPr>
                  <a:t>: C is cleaning the kitchen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bPr>
                      <m:e>
                        <m:r>
                          <a:rPr lang="en-US" sz="2400" b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𝒚</m:t>
                        </m:r>
                      </m:e>
                      <m:sub>
                        <m:r>
                          <a:rPr lang="en-US" sz="2400" b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𝟒</m:t>
                        </m:r>
                      </m:sub>
                    </m:sSub>
                  </m:oMath>
                </a14:m>
                <a:r>
                  <a:rPr lang="en-US" sz="2400" dirty="0">
                    <a:latin typeface="Metropolitano" pitchFamily="2" charset="0"/>
                    <a:cs typeface="Courier New" panose="02070309020205020404" pitchFamily="49" charset="0"/>
                  </a:rPr>
                  <a:t>: C is cleaning dishes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bPr>
                      <m:e>
                        <m:r>
                          <a:rPr lang="en-US" sz="2400" b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𝒚</m:t>
                        </m:r>
                      </m:e>
                      <m:sub>
                        <m:r>
                          <a:rPr lang="en-US" sz="2400" b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𝟓</m:t>
                        </m:r>
                      </m:sub>
                    </m:sSub>
                  </m:oMath>
                </a14:m>
                <a:r>
                  <a:rPr lang="en-US" sz="2400" dirty="0">
                    <a:latin typeface="Metropolitano" pitchFamily="2" charset="0"/>
                    <a:cs typeface="Courier New" panose="02070309020205020404" pitchFamily="49" charset="0"/>
                  </a:rPr>
                  <a:t>: C is </a:t>
                </a:r>
                <a:r>
                  <a:rPr lang="en-US" sz="2400" dirty="0">
                    <a:latin typeface="Metropolitano" pitchFamily="2" charset="0"/>
                  </a:rPr>
                  <a:t>cleaning the bathroom</a:t>
                </a: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14F0D9E-73EA-067F-6178-6F7F08CB5C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2889" y="3238656"/>
                <a:ext cx="6029337" cy="7848302"/>
              </a:xfrm>
              <a:prstGeom prst="rect">
                <a:avLst/>
              </a:prstGeom>
              <a:blipFill>
                <a:blip r:embed="rId6"/>
                <a:stretch>
                  <a:fillRect l="-1471" r="-2521" b="-8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3" name="Group 62">
            <a:extLst>
              <a:ext uri="{FF2B5EF4-FFF2-40B4-BE49-F238E27FC236}">
                <a16:creationId xmlns:a16="http://schemas.microsoft.com/office/drawing/2014/main" id="{ACF32DF4-A28D-E1AB-0164-A30584433EA0}"/>
              </a:ext>
            </a:extLst>
          </p:cNvPr>
          <p:cNvGrpSpPr/>
          <p:nvPr/>
        </p:nvGrpSpPr>
        <p:grpSpPr>
          <a:xfrm>
            <a:off x="3998631" y="5981269"/>
            <a:ext cx="3247344" cy="2435509"/>
            <a:chOff x="4000994" y="7734764"/>
            <a:chExt cx="2726764" cy="2045073"/>
          </a:xfrm>
        </p:grpSpPr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8CE65512-2F2A-1F59-DA1C-5F622055DB3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00994" y="7734764"/>
              <a:ext cx="2726764" cy="2045073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 w="38100" cmpd="sng">
              <a:solidFill>
                <a:schemeClr val="accent1"/>
              </a:solidFill>
              <a:prstDash val="solid"/>
            </a:ln>
            <a:effectLst>
              <a:softEdge rad="12700"/>
            </a:effectLst>
          </p:spPr>
        </p:pic>
        <p:pic>
          <p:nvPicPr>
            <p:cNvPr id="35" name="Picture 10" descr="Download Play Button Free PNG photo images and clipart | FreePNGImg">
              <a:extLst>
                <a:ext uri="{FF2B5EF4-FFF2-40B4-BE49-F238E27FC236}">
                  <a16:creationId xmlns:a16="http://schemas.microsoft.com/office/drawing/2014/main" id="{FEA71E63-BE4C-566B-BA4F-3679BDF137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50065" y="8142989"/>
              <a:ext cx="1228622" cy="12286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120" name="Picture 1119">
            <a:extLst>
              <a:ext uri="{FF2B5EF4-FFF2-40B4-BE49-F238E27FC236}">
                <a16:creationId xmlns:a16="http://schemas.microsoft.com/office/drawing/2014/main" id="{74BAFFDB-0A61-759E-CAA8-AAE48292FAC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4998" y="4459897"/>
            <a:ext cx="1235235" cy="926426"/>
          </a:xfrm>
          <a:prstGeom prst="roundRect">
            <a:avLst>
              <a:gd name="adj" fmla="val 8594"/>
            </a:avLst>
          </a:prstGeom>
          <a:solidFill>
            <a:schemeClr val="bg1"/>
          </a:solidFill>
          <a:ln w="38100" cmpd="sng">
            <a:solidFill>
              <a:schemeClr val="accent1">
                <a:lumMod val="75000"/>
                <a:alpha val="62000"/>
              </a:schemeClr>
            </a:solidFill>
          </a:ln>
          <a:effectLst>
            <a:softEdge rad="12700"/>
          </a:effectLst>
        </p:spPr>
      </p:pic>
      <p:pic>
        <p:nvPicPr>
          <p:cNvPr id="1122" name="Picture 1121">
            <a:extLst>
              <a:ext uri="{FF2B5EF4-FFF2-40B4-BE49-F238E27FC236}">
                <a16:creationId xmlns:a16="http://schemas.microsoft.com/office/drawing/2014/main" id="{9D91507C-274E-1124-EBD7-9DC0C561413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7924" y="4459897"/>
            <a:ext cx="1235235" cy="926426"/>
          </a:xfrm>
          <a:prstGeom prst="roundRect">
            <a:avLst>
              <a:gd name="adj" fmla="val 8594"/>
            </a:avLst>
          </a:prstGeom>
          <a:solidFill>
            <a:schemeClr val="bg1"/>
          </a:solidFill>
          <a:ln w="38100" cmpd="sng">
            <a:solidFill>
              <a:schemeClr val="accent1">
                <a:lumMod val="75000"/>
                <a:alpha val="62000"/>
              </a:schemeClr>
            </a:solidFill>
          </a:ln>
          <a:effectLst>
            <a:softEdge rad="12700"/>
          </a:effectLst>
        </p:spPr>
      </p:pic>
      <p:pic>
        <p:nvPicPr>
          <p:cNvPr id="1127" name="Picture 1126">
            <a:extLst>
              <a:ext uri="{FF2B5EF4-FFF2-40B4-BE49-F238E27FC236}">
                <a16:creationId xmlns:a16="http://schemas.microsoft.com/office/drawing/2014/main" id="{D0560300-AEAD-DB93-3105-931547F1802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9149" y="4459897"/>
            <a:ext cx="1235235" cy="926426"/>
          </a:xfrm>
          <a:prstGeom prst="roundRect">
            <a:avLst>
              <a:gd name="adj" fmla="val 8594"/>
            </a:avLst>
          </a:prstGeom>
          <a:solidFill>
            <a:schemeClr val="bg1"/>
          </a:solidFill>
          <a:ln w="38100" cmpd="sng">
            <a:solidFill>
              <a:schemeClr val="accent1">
                <a:lumMod val="75000"/>
                <a:alpha val="62000"/>
              </a:schemeClr>
            </a:solidFill>
          </a:ln>
          <a:effectLst>
            <a:softEdge rad="12700"/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97" name="TextBox 1196">
                <a:extLst>
                  <a:ext uri="{FF2B5EF4-FFF2-40B4-BE49-F238E27FC236}">
                    <a16:creationId xmlns:a16="http://schemas.microsoft.com/office/drawing/2014/main" id="{E2D76A16-46AB-7EEC-CF14-CDCB7869A511}"/>
                  </a:ext>
                </a:extLst>
              </p:cNvPr>
              <p:cNvSpPr txBox="1"/>
              <p:nvPr/>
            </p:nvSpPr>
            <p:spPr>
              <a:xfrm>
                <a:off x="23235736" y="7028754"/>
                <a:ext cx="484708" cy="14773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1" i="1" smtClean="0">
                              <a:solidFill>
                                <a:schemeClr val="accent5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sSubPr>
                        <m:e>
                          <m:r>
                            <a:rPr lang="en-US" sz="1800" b="1">
                              <a:solidFill>
                                <a:schemeClr val="accent5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𝒚</m:t>
                          </m:r>
                        </m:e>
                        <m:sub>
                          <m:r>
                            <a:rPr lang="en-US" sz="1800" b="1">
                              <a:solidFill>
                                <a:schemeClr val="accent5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1800" b="1" i="1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Cambria Math" panose="02040503050406030204" pitchFamily="18" charset="0"/>
                  <a:cs typeface="Courier New" panose="02070309020205020404" pitchFamily="49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1" i="1">
                              <a:solidFill>
                                <a:schemeClr val="accent5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sSubPr>
                        <m:e>
                          <m:r>
                            <a:rPr lang="en-US" sz="1800" b="1">
                              <a:solidFill>
                                <a:schemeClr val="accent5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𝒚</m:t>
                          </m:r>
                        </m:e>
                        <m:sub>
                          <m:r>
                            <a:rPr lang="en-US" sz="1800" b="1">
                              <a:solidFill>
                                <a:schemeClr val="accent5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1800" b="1" i="1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Cambria Math" panose="02040503050406030204" pitchFamily="18" charset="0"/>
                  <a:cs typeface="Courier New" panose="02070309020205020404" pitchFamily="49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1" i="1">
                              <a:solidFill>
                                <a:schemeClr val="accent5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sSubPr>
                        <m:e>
                          <m:r>
                            <a:rPr lang="en-US" sz="1800" b="1">
                              <a:solidFill>
                                <a:schemeClr val="accent5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𝒚</m:t>
                          </m:r>
                        </m:e>
                        <m:sub>
                          <m:r>
                            <a:rPr lang="en-US" sz="1800" b="1">
                              <a:solidFill>
                                <a:schemeClr val="accent5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sz="1800" b="1" i="1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Cambria Math" panose="02040503050406030204" pitchFamily="18" charset="0"/>
                  <a:cs typeface="Courier New" panose="02070309020205020404" pitchFamily="49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1" i="1" smtClean="0">
                              <a:solidFill>
                                <a:schemeClr val="accent6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sSubPr>
                        <m:e>
                          <m:r>
                            <a:rPr lang="en-US" sz="1800" b="1">
                              <a:solidFill>
                                <a:schemeClr val="accent6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𝒚</m:t>
                          </m:r>
                        </m:e>
                        <m:sub>
                          <m:r>
                            <a:rPr lang="en-US" sz="1800" b="1">
                              <a:solidFill>
                                <a:schemeClr val="accent6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US" sz="18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Metropolitano" pitchFamily="2" charset="0"/>
                  <a:cs typeface="Courier New" panose="02070309020205020404" pitchFamily="49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1" i="1">
                              <a:solidFill>
                                <a:schemeClr val="accent5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sSubPr>
                        <m:e>
                          <m:r>
                            <a:rPr lang="en-US" sz="1800" b="1">
                              <a:solidFill>
                                <a:schemeClr val="accent5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𝒚</m:t>
                          </m:r>
                        </m:e>
                        <m:sub>
                          <m:r>
                            <a:rPr lang="en-US" sz="1800" b="1">
                              <a:solidFill>
                                <a:schemeClr val="accent5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𝟓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accent5">
                      <a:lumMod val="40000"/>
                      <a:lumOff val="6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97" name="TextBox 1196">
                <a:extLst>
                  <a:ext uri="{FF2B5EF4-FFF2-40B4-BE49-F238E27FC236}">
                    <a16:creationId xmlns:a16="http://schemas.microsoft.com/office/drawing/2014/main" id="{E2D76A16-46AB-7EEC-CF14-CDCB7869A5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35736" y="7028754"/>
                <a:ext cx="484708" cy="1477328"/>
              </a:xfrm>
              <a:prstGeom prst="rect">
                <a:avLst/>
              </a:prstGeom>
              <a:blipFill>
                <a:blip r:embed="rId13"/>
                <a:stretch>
                  <a:fillRect b="-8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98" name="Picture 1197">
            <a:extLst>
              <a:ext uri="{FF2B5EF4-FFF2-40B4-BE49-F238E27FC236}">
                <a16:creationId xmlns:a16="http://schemas.microsoft.com/office/drawing/2014/main" id="{D44DAD5F-B20B-CDC3-92BA-3334BF30065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1606087" y="7340946"/>
            <a:ext cx="1333083" cy="118300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99" name="TextBox 1198">
                <a:extLst>
                  <a:ext uri="{FF2B5EF4-FFF2-40B4-BE49-F238E27FC236}">
                    <a16:creationId xmlns:a16="http://schemas.microsoft.com/office/drawing/2014/main" id="{2EB7E353-E602-ED7F-1CC3-B91D2567AD5E}"/>
                  </a:ext>
                </a:extLst>
              </p:cNvPr>
              <p:cNvSpPr txBox="1"/>
              <p:nvPr/>
            </p:nvSpPr>
            <p:spPr>
              <a:xfrm>
                <a:off x="21885901" y="7032192"/>
                <a:ext cx="142435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579BD5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579BD5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𝒆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579BD5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𝒊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579BD5"/>
                  </a:solidFill>
                  <a:latin typeface="Metropolitano" pitchFamily="2" charset="0"/>
                </a:endParaRPr>
              </a:p>
            </p:txBody>
          </p:sp>
        </mc:Choice>
        <mc:Fallback xmlns="">
          <p:sp>
            <p:nvSpPr>
              <p:cNvPr id="1199" name="TextBox 1198">
                <a:extLst>
                  <a:ext uri="{FF2B5EF4-FFF2-40B4-BE49-F238E27FC236}">
                    <a16:creationId xmlns:a16="http://schemas.microsoft.com/office/drawing/2014/main" id="{2EB7E353-E602-ED7F-1CC3-B91D2567AD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85901" y="7032192"/>
                <a:ext cx="1424354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09" name="TextBox 1208">
            <a:extLst>
              <a:ext uri="{FF2B5EF4-FFF2-40B4-BE49-F238E27FC236}">
                <a16:creationId xmlns:a16="http://schemas.microsoft.com/office/drawing/2014/main" id="{D17AA671-D9B3-78C5-EC38-78D21F76E52E}"/>
              </a:ext>
            </a:extLst>
          </p:cNvPr>
          <p:cNvSpPr txBox="1"/>
          <p:nvPr/>
        </p:nvSpPr>
        <p:spPr>
          <a:xfrm>
            <a:off x="23827012" y="3358449"/>
            <a:ext cx="1875453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400" b="1" dirty="0">
                <a:solidFill>
                  <a:srgbClr val="5D43A2"/>
                </a:solidFill>
                <a:latin typeface="Metropolitano Medium" pitchFamily="2" charset="0"/>
                <a:cs typeface="Baloo 2" panose="03080502040302020200" pitchFamily="66" charset="77"/>
              </a:rPr>
              <a:t>MVU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A56DCD60-6F11-F406-3C53-00A5B3DA3D4A}"/>
              </a:ext>
            </a:extLst>
          </p:cNvPr>
          <p:cNvCxnSpPr>
            <a:cxnSpLocks/>
            <a:endCxn id="13" idx="0"/>
          </p:cNvCxnSpPr>
          <p:nvPr/>
        </p:nvCxnSpPr>
        <p:spPr>
          <a:xfrm>
            <a:off x="23421575" y="8743617"/>
            <a:ext cx="2423" cy="913770"/>
          </a:xfrm>
          <a:prstGeom prst="straightConnector1">
            <a:avLst/>
          </a:prstGeom>
          <a:ln w="88900" cmpd="sng">
            <a:solidFill>
              <a:srgbClr val="C9DBF8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E0EDAC69-6ECF-5E32-D3C8-7A824690AF76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3610473" y="7106909"/>
            <a:ext cx="1938146" cy="147732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7BBCC79-35B6-EF58-01DB-A064D839FDB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7113" y="6902860"/>
            <a:ext cx="1361024" cy="1020768"/>
          </a:xfrm>
          <a:prstGeom prst="roundRect">
            <a:avLst>
              <a:gd name="adj" fmla="val 8594"/>
            </a:avLst>
          </a:prstGeom>
          <a:solidFill>
            <a:schemeClr val="bg1"/>
          </a:solidFill>
          <a:ln w="38100" cmpd="sng">
            <a:solidFill>
              <a:schemeClr val="accent1">
                <a:lumMod val="75000"/>
                <a:alpha val="62000"/>
              </a:schemeClr>
            </a:solidFill>
          </a:ln>
          <a:effectLst>
            <a:softEdge rad="12700"/>
          </a:effectLst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FE52B08-C97C-6BCA-07C5-7FA7BC3ADBB4}"/>
              </a:ext>
            </a:extLst>
          </p:cNvPr>
          <p:cNvSpPr/>
          <p:nvPr/>
        </p:nvSpPr>
        <p:spPr>
          <a:xfrm>
            <a:off x="10010560" y="9407797"/>
            <a:ext cx="5518853" cy="128527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400" b="0" i="0" dirty="0">
              <a:solidFill>
                <a:srgbClr val="1D1C1D"/>
              </a:solidFill>
              <a:effectLst/>
              <a:latin typeface="Monaco" pitchFamily="2" charset="77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52C7DC-1759-F926-EBDD-902AC6904D4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52215" y="9681284"/>
            <a:ext cx="1235709" cy="926782"/>
          </a:xfrm>
          <a:prstGeom prst="roundRect">
            <a:avLst>
              <a:gd name="adj" fmla="val 8594"/>
            </a:avLst>
          </a:prstGeom>
          <a:solidFill>
            <a:schemeClr val="bg1"/>
          </a:solidFill>
          <a:ln w="38100" cmpd="sng">
            <a:solidFill>
              <a:schemeClr val="accent1">
                <a:lumMod val="75000"/>
                <a:alpha val="62000"/>
              </a:schemeClr>
            </a:solidFill>
          </a:ln>
          <a:effectLst>
            <a:softEdge rad="12700"/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536AC49-997E-F52B-FBED-1F4146B487D7}"/>
              </a:ext>
            </a:extLst>
          </p:cNvPr>
          <p:cNvSpPr txBox="1"/>
          <p:nvPr/>
        </p:nvSpPr>
        <p:spPr>
          <a:xfrm>
            <a:off x="10082530" y="9530848"/>
            <a:ext cx="375938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1D1C1D"/>
                </a:solidFill>
                <a:latin typeface="Monaco" pitchFamily="2" charset="77"/>
              </a:rPr>
              <a:t>hand trajectory: (0.39,0.7,0.02)-&gt; …</a:t>
            </a:r>
          </a:p>
          <a:p>
            <a:r>
              <a:rPr lang="en-US" sz="1600" b="0" i="0" dirty="0">
                <a:solidFill>
                  <a:srgbClr val="1D1C1D"/>
                </a:solidFill>
                <a:effectLst/>
                <a:latin typeface="Monaco" pitchFamily="2" charset="77"/>
              </a:rPr>
              <a:t>dish trajectory: (0.55,0.62,0.096)-&gt; …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24FEDA-E5BC-16E4-9CF7-9BA4CFD97536}"/>
              </a:ext>
            </a:extLst>
          </p:cNvPr>
          <p:cNvSpPr txBox="1"/>
          <p:nvPr/>
        </p:nvSpPr>
        <p:spPr>
          <a:xfrm>
            <a:off x="10082530" y="6873318"/>
            <a:ext cx="4007703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1D1C1D"/>
                </a:solidFill>
                <a:latin typeface="Monaco" pitchFamily="2" charset="77"/>
              </a:rPr>
              <a:t>hand located at </a:t>
            </a:r>
            <a:br>
              <a:rPr lang="en-US" sz="1600" dirty="0">
                <a:solidFill>
                  <a:srgbClr val="1D1C1D"/>
                </a:solidFill>
                <a:latin typeface="Monaco" pitchFamily="2" charset="77"/>
              </a:rPr>
            </a:br>
            <a:r>
              <a:rPr lang="en-US" sz="1600" dirty="0">
                <a:solidFill>
                  <a:srgbClr val="1D1C1D"/>
                </a:solidFill>
                <a:latin typeface="Monaco" pitchFamily="2" charset="77"/>
              </a:rPr>
              <a:t>(0.39, 0.7, 0.02)</a:t>
            </a:r>
          </a:p>
          <a:p>
            <a:r>
              <a:rPr lang="en-US" sz="1600" dirty="0">
                <a:solidFill>
                  <a:srgbClr val="1D1C1D"/>
                </a:solidFill>
                <a:latin typeface="Monaco" pitchFamily="2" charset="77"/>
              </a:rPr>
              <a:t>dish located at </a:t>
            </a:r>
            <a:br>
              <a:rPr lang="en-US" sz="1600" dirty="0">
                <a:solidFill>
                  <a:srgbClr val="1D1C1D"/>
                </a:solidFill>
                <a:latin typeface="Monaco" pitchFamily="2" charset="77"/>
              </a:rPr>
            </a:br>
            <a:r>
              <a:rPr lang="en-US" sz="1600" dirty="0">
                <a:solidFill>
                  <a:srgbClr val="1D1C1D"/>
                </a:solidFill>
                <a:latin typeface="Monaco" pitchFamily="2" charset="77"/>
              </a:rPr>
              <a:t>(0.55, 0.62, 0.096) …</a:t>
            </a:r>
          </a:p>
        </p:txBody>
      </p:sp>
      <p:pic>
        <p:nvPicPr>
          <p:cNvPr id="1121" name="Picture 1120">
            <a:extLst>
              <a:ext uri="{FF2B5EF4-FFF2-40B4-BE49-F238E27FC236}">
                <a16:creationId xmlns:a16="http://schemas.microsoft.com/office/drawing/2014/main" id="{DA68F8E0-AF67-CE7D-AFD2-1ECDEF529BAC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52905" y="9510094"/>
            <a:ext cx="1235232" cy="926426"/>
          </a:xfrm>
          <a:prstGeom prst="roundRect">
            <a:avLst>
              <a:gd name="adj" fmla="val 8594"/>
            </a:avLst>
          </a:prstGeom>
          <a:solidFill>
            <a:schemeClr val="bg1"/>
          </a:solidFill>
          <a:ln w="38100" cmpd="sng">
            <a:solidFill>
              <a:schemeClr val="accent1">
                <a:lumMod val="75000"/>
                <a:alpha val="62000"/>
              </a:schemeClr>
            </a:solidFill>
          </a:ln>
          <a:effectLst>
            <a:softEdge rad="12700"/>
          </a:effectLst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82F98349-5FAE-B901-B7FB-BBF2E9DEAF74}"/>
              </a:ext>
            </a:extLst>
          </p:cNvPr>
          <p:cNvSpPr/>
          <p:nvPr/>
        </p:nvSpPr>
        <p:spPr>
          <a:xfrm>
            <a:off x="14377758" y="7494103"/>
            <a:ext cx="332156" cy="234395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D602C683-3D8A-29A9-8429-A1C8DD276397}"/>
              </a:ext>
            </a:extLst>
          </p:cNvPr>
          <p:cNvSpPr/>
          <p:nvPr/>
        </p:nvSpPr>
        <p:spPr>
          <a:xfrm>
            <a:off x="14543502" y="7327360"/>
            <a:ext cx="462977" cy="478170"/>
          </a:xfrm>
          <a:prstGeom prst="roundRect">
            <a:avLst/>
          </a:prstGeom>
          <a:noFill/>
          <a:ln w="25400">
            <a:solidFill>
              <a:schemeClr val="accent4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E17DA31C-40BC-921F-E992-0C78D690A001}"/>
              </a:ext>
            </a:extLst>
          </p:cNvPr>
          <p:cNvSpPr/>
          <p:nvPr/>
        </p:nvSpPr>
        <p:spPr>
          <a:xfrm>
            <a:off x="13383844" y="10203417"/>
            <a:ext cx="332156" cy="234395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6DFC6A60-5316-8039-725A-9EC790FCFA96}"/>
              </a:ext>
            </a:extLst>
          </p:cNvPr>
          <p:cNvSpPr/>
          <p:nvPr/>
        </p:nvSpPr>
        <p:spPr>
          <a:xfrm>
            <a:off x="14310229" y="10125081"/>
            <a:ext cx="332156" cy="311439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129EA2F-F96F-6D30-A02A-EF7C3B0816F7}"/>
              </a:ext>
            </a:extLst>
          </p:cNvPr>
          <p:cNvCxnSpPr>
            <a:cxnSpLocks/>
            <a:stCxn id="16" idx="3"/>
            <a:endCxn id="17" idx="1"/>
          </p:cNvCxnSpPr>
          <p:nvPr/>
        </p:nvCxnSpPr>
        <p:spPr>
          <a:xfrm flipV="1">
            <a:off x="13716000" y="10280801"/>
            <a:ext cx="594229" cy="3981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>
            <a:extLst>
              <a:ext uri="{FF2B5EF4-FFF2-40B4-BE49-F238E27FC236}">
                <a16:creationId xmlns:a16="http://schemas.microsoft.com/office/drawing/2014/main" id="{1752985F-6D32-2C5A-3E39-9F2451DD17D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2075" y="4459897"/>
            <a:ext cx="1235232" cy="926426"/>
          </a:xfrm>
          <a:prstGeom prst="roundRect">
            <a:avLst>
              <a:gd name="adj" fmla="val 8594"/>
            </a:avLst>
          </a:prstGeom>
          <a:solidFill>
            <a:schemeClr val="bg1"/>
          </a:solidFill>
          <a:ln w="38100" cmpd="sng">
            <a:solidFill>
              <a:schemeClr val="accent1">
                <a:lumMod val="75000"/>
                <a:alpha val="62000"/>
              </a:schemeClr>
            </a:solidFill>
          </a:ln>
          <a:effectLst>
            <a:softEdge rad="12700"/>
          </a:effectLst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CE78CF1-04D0-ACED-EC87-96C728B78D99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12758675" y="5652035"/>
            <a:ext cx="0" cy="504573"/>
          </a:xfrm>
          <a:prstGeom prst="straightConnector1">
            <a:avLst/>
          </a:prstGeom>
          <a:ln w="88900" cmpd="sng">
            <a:solidFill>
              <a:srgbClr val="FF7D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18899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6C49197F-DCC4-8820-62B6-C6526D613206}"/>
              </a:ext>
            </a:extLst>
          </p:cNvPr>
          <p:cNvCxnSpPr>
            <a:cxnSpLocks/>
            <a:stCxn id="13" idx="3"/>
            <a:endCxn id="23" idx="1"/>
          </p:cNvCxnSpPr>
          <p:nvPr/>
        </p:nvCxnSpPr>
        <p:spPr>
          <a:xfrm>
            <a:off x="5772071" y="4239921"/>
            <a:ext cx="336880" cy="1"/>
          </a:xfrm>
          <a:prstGeom prst="straightConnector1">
            <a:avLst/>
          </a:prstGeom>
          <a:ln w="50800" cmpd="sng">
            <a:solidFill>
              <a:schemeClr val="bg1">
                <a:lumMod val="8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0C1BC26D-958C-AAFD-F99B-46380D904D84}"/>
              </a:ext>
            </a:extLst>
          </p:cNvPr>
          <p:cNvSpPr/>
          <p:nvPr/>
        </p:nvSpPr>
        <p:spPr>
          <a:xfrm>
            <a:off x="18522528" y="19518299"/>
            <a:ext cx="7844589" cy="6208296"/>
          </a:xfrm>
          <a:prstGeom prst="roundRect">
            <a:avLst>
              <a:gd name="adj" fmla="val 1185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rgbClr val="3271D6"/>
              </a:solidFill>
              <a:latin typeface="Metropolitano Medium" pitchFamily="2" charset="0"/>
              <a:cs typeface="Baloo 2" panose="03080502040302020200" pitchFamily="66" charset="77"/>
            </a:endParaRPr>
          </a:p>
        </p:txBody>
      </p:sp>
      <p:pic>
        <p:nvPicPr>
          <p:cNvPr id="4" name="Picture 6" descr="User icon on transparent background 19879186 PNG">
            <a:extLst>
              <a:ext uri="{FF2B5EF4-FFF2-40B4-BE49-F238E27FC236}">
                <a16:creationId xmlns:a16="http://schemas.microsoft.com/office/drawing/2014/main" id="{99261A02-06C6-9602-2CA6-C971987E01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25227" y="19832382"/>
            <a:ext cx="1204618" cy="73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7873A31F-EF7E-49B0-7F63-61641F9CAC38}"/>
              </a:ext>
            </a:extLst>
          </p:cNvPr>
          <p:cNvGrpSpPr/>
          <p:nvPr/>
        </p:nvGrpSpPr>
        <p:grpSpPr>
          <a:xfrm>
            <a:off x="21644364" y="21031280"/>
            <a:ext cx="2379258" cy="1725050"/>
            <a:chOff x="10463936" y="2124894"/>
            <a:chExt cx="2379258" cy="172505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F47642B-D93A-1F1E-8E4F-3F2FA4981BB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463936" y="2124894"/>
              <a:ext cx="2379258" cy="172505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 w="38100" cmpd="sng">
              <a:solidFill>
                <a:schemeClr val="accent1"/>
              </a:solidFill>
              <a:prstDash val="solid"/>
            </a:ln>
            <a:effectLst>
              <a:softEdge rad="12700"/>
            </a:effectLst>
          </p:spPr>
        </p:pic>
        <p:pic>
          <p:nvPicPr>
            <p:cNvPr id="9" name="Picture 10" descr="Download Play Button Free PNG photo images and clipart | FreePNGImg">
              <a:extLst>
                <a:ext uri="{FF2B5EF4-FFF2-40B4-BE49-F238E27FC236}">
                  <a16:creationId xmlns:a16="http://schemas.microsoft.com/office/drawing/2014/main" id="{5B9229DB-D554-4303-2D23-4B49FA29DFC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27251" y="2364404"/>
              <a:ext cx="1228622" cy="12286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2A1F2678-7547-5EA6-4233-10ACDA466725}"/>
              </a:ext>
            </a:extLst>
          </p:cNvPr>
          <p:cNvSpPr txBox="1"/>
          <p:nvPr/>
        </p:nvSpPr>
        <p:spPr>
          <a:xfrm>
            <a:off x="19929846" y="19705005"/>
            <a:ext cx="6220704" cy="58169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>
                <a:latin typeface="Metropolitano" pitchFamily="2" charset="0"/>
                <a:cs typeface="Courier New" panose="02070309020205020404" pitchFamily="49" charset="0"/>
              </a:rPr>
              <a:t>Question: </a:t>
            </a:r>
            <a:r>
              <a:rPr lang="en-US" sz="2400" dirty="0">
                <a:latin typeface="Metropolitano" pitchFamily="2" charset="0"/>
                <a:cs typeface="Courier New" panose="02070309020205020404" pitchFamily="49" charset="0"/>
              </a:rPr>
              <a:t>W</a:t>
            </a:r>
            <a:r>
              <a:rPr lang="en-US" sz="2400" dirty="0">
                <a:solidFill>
                  <a:schemeClr val="tx1"/>
                </a:solidFill>
                <a:latin typeface="Metropolitano" pitchFamily="2" charset="0"/>
                <a:cs typeface="Courier New" panose="02070309020205020404" pitchFamily="49" charset="0"/>
              </a:rPr>
              <a:t>hy is the cat shaking </a:t>
            </a:r>
            <a:br>
              <a:rPr lang="en-US" sz="2400" dirty="0">
                <a:latin typeface="Metropolitano" pitchFamily="2" charset="0"/>
                <a:cs typeface="Courier New" panose="02070309020205020404" pitchFamily="49" charset="0"/>
              </a:rPr>
            </a:br>
            <a:r>
              <a:rPr lang="en-US" sz="2400" dirty="0">
                <a:latin typeface="Metropolitano" pitchFamily="2" charset="0"/>
                <a:cs typeface="Courier New" panose="02070309020205020404" pitchFamily="49" charset="0"/>
              </a:rPr>
              <a:t>                 </a:t>
            </a:r>
            <a:r>
              <a:rPr lang="en-US" sz="2400" dirty="0">
                <a:solidFill>
                  <a:schemeClr val="tx1"/>
                </a:solidFill>
                <a:latin typeface="Metropolitano" pitchFamily="2" charset="0"/>
                <a:cs typeface="Courier New" panose="02070309020205020404" pitchFamily="49" charset="0"/>
              </a:rPr>
              <a:t>its paws after moving back?</a:t>
            </a:r>
          </a:p>
          <a:p>
            <a:pPr>
              <a:lnSpc>
                <a:spcPct val="150000"/>
              </a:lnSpc>
            </a:pPr>
            <a:r>
              <a:rPr lang="en-US" sz="2400" b="1" dirty="0">
                <a:latin typeface="Metropolitano" pitchFamily="2" charset="0"/>
                <a:cs typeface="Courier New" panose="02070309020205020404" pitchFamily="49" charset="0"/>
              </a:rPr>
              <a:t>Video: </a:t>
            </a:r>
          </a:p>
          <a:p>
            <a:pPr>
              <a:lnSpc>
                <a:spcPct val="150000"/>
              </a:lnSpc>
            </a:pPr>
            <a:endParaRPr lang="en-US" sz="2400" b="1" dirty="0">
              <a:latin typeface="Metropolitano" pitchFamily="2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endParaRPr lang="en-US" sz="2400" b="1" dirty="0">
              <a:latin typeface="Metropolitano" pitchFamily="2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endParaRPr lang="en-US" sz="2400" b="1" dirty="0">
              <a:latin typeface="Metropolitano" pitchFamily="2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2400" b="1" dirty="0">
                <a:latin typeface="Metropolitano" pitchFamily="2" charset="0"/>
                <a:cs typeface="Courier New" panose="02070309020205020404" pitchFamily="49" charset="0"/>
              </a:rPr>
              <a:t>Candidates:</a:t>
            </a:r>
          </a:p>
          <a:p>
            <a:r>
              <a:rPr lang="en-US" sz="2400" b="1" dirty="0">
                <a:latin typeface="Metropolitano" pitchFamily="2" charset="0"/>
              </a:rPr>
              <a:t>C1. </a:t>
            </a:r>
            <a:r>
              <a:rPr lang="en-US" sz="2400" dirty="0">
                <a:solidFill>
                  <a:schemeClr val="tx1"/>
                </a:solidFill>
                <a:latin typeface="Metropolitano" pitchFamily="2" charset="0"/>
              </a:rPr>
              <a:t>to remove water from his body</a:t>
            </a:r>
          </a:p>
          <a:p>
            <a:r>
              <a:rPr lang="en-US" sz="2400" b="1" dirty="0">
                <a:latin typeface="Metropolitano" pitchFamily="2" charset="0"/>
              </a:rPr>
              <a:t>C</a:t>
            </a:r>
            <a:r>
              <a:rPr lang="en-US" sz="2400" b="1" dirty="0">
                <a:solidFill>
                  <a:schemeClr val="tx1"/>
                </a:solidFill>
                <a:latin typeface="Metropolitano" pitchFamily="2" charset="0"/>
              </a:rPr>
              <a:t>2. </a:t>
            </a:r>
            <a:r>
              <a:rPr lang="en-US" sz="2400" dirty="0">
                <a:solidFill>
                  <a:schemeClr val="tx1"/>
                </a:solidFill>
                <a:latin typeface="Metropolitano" pitchFamily="2" charset="0"/>
              </a:rPr>
              <a:t>sleepy</a:t>
            </a:r>
          </a:p>
          <a:p>
            <a:r>
              <a:rPr lang="en-US" sz="2400" b="1" dirty="0">
                <a:solidFill>
                  <a:schemeClr val="tx1"/>
                </a:solidFill>
                <a:latin typeface="Metropolitano" pitchFamily="2" charset="0"/>
              </a:rPr>
              <a:t>C3. </a:t>
            </a:r>
            <a:r>
              <a:rPr lang="en-US" sz="2400" dirty="0">
                <a:solidFill>
                  <a:schemeClr val="tx1"/>
                </a:solidFill>
                <a:latin typeface="Metropolitano" pitchFamily="2" charset="0"/>
              </a:rPr>
              <a:t>prevent hitting shelf</a:t>
            </a:r>
          </a:p>
          <a:p>
            <a:r>
              <a:rPr lang="en-US" sz="2400" b="1" dirty="0">
                <a:solidFill>
                  <a:schemeClr val="tx1"/>
                </a:solidFill>
                <a:latin typeface="Metropolitano" pitchFamily="2" charset="0"/>
              </a:rPr>
              <a:t>C4. </a:t>
            </a:r>
            <a:r>
              <a:rPr lang="en-US" sz="2400" dirty="0">
                <a:solidFill>
                  <a:schemeClr val="tx1"/>
                </a:solidFill>
                <a:latin typeface="Metropolitano" pitchFamily="2" charset="0"/>
              </a:rPr>
              <a:t>swat water from face</a:t>
            </a:r>
          </a:p>
          <a:p>
            <a:r>
              <a:rPr lang="en-US" sz="2400" b="1" dirty="0">
                <a:solidFill>
                  <a:schemeClr val="tx1"/>
                </a:solidFill>
                <a:latin typeface="Metropolitano" pitchFamily="2" charset="0"/>
              </a:rPr>
              <a:t>C5. </a:t>
            </a:r>
            <a:r>
              <a:rPr lang="en-US" sz="2400" dirty="0">
                <a:solidFill>
                  <a:schemeClr val="tx1"/>
                </a:solidFill>
                <a:latin typeface="Metropolitano" pitchFamily="2" charset="0"/>
              </a:rPr>
              <a:t>injured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A4352A7-BFB5-CADF-0D5D-70A75603F044}"/>
              </a:ext>
            </a:extLst>
          </p:cNvPr>
          <p:cNvCxnSpPr>
            <a:cxnSpLocks/>
          </p:cNvCxnSpPr>
          <p:nvPr/>
        </p:nvCxnSpPr>
        <p:spPr>
          <a:xfrm>
            <a:off x="26704001" y="19713959"/>
            <a:ext cx="0" cy="5816977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DD30C4A0-F141-54FD-44A4-E270C3FCAD00}"/>
              </a:ext>
            </a:extLst>
          </p:cNvPr>
          <p:cNvSpPr/>
          <p:nvPr/>
        </p:nvSpPr>
        <p:spPr>
          <a:xfrm>
            <a:off x="3473618" y="3787308"/>
            <a:ext cx="2298453" cy="905226"/>
          </a:xfrm>
          <a:prstGeom prst="roundRect">
            <a:avLst>
              <a:gd name="adj" fmla="val 31481"/>
            </a:avLst>
          </a:prstGeom>
          <a:solidFill>
            <a:schemeClr val="bg1"/>
          </a:solidFill>
          <a:ln w="508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etropolitano" pitchFamily="2" charset="0"/>
              </a:rPr>
              <a:t>💬 </a:t>
            </a:r>
            <a:r>
              <a:rPr 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etropolitano" pitchFamily="2" charset="0"/>
              </a:rPr>
              <a:t>Question </a:t>
            </a:r>
          </a:p>
          <a:p>
            <a:r>
              <a:rPr lang="en-US" sz="1800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etropolitano" pitchFamily="2" charset="0"/>
              </a:rPr>
              <a:t>💬 </a:t>
            </a:r>
            <a:r>
              <a:rPr 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etropolitano" pitchFamily="2" charset="0"/>
              </a:rPr>
              <a:t>Candidates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833D097-B86B-BE2D-77A5-7F748F838A95}"/>
              </a:ext>
            </a:extLst>
          </p:cNvPr>
          <p:cNvGrpSpPr/>
          <p:nvPr/>
        </p:nvGrpSpPr>
        <p:grpSpPr>
          <a:xfrm>
            <a:off x="3473614" y="6048374"/>
            <a:ext cx="2298463" cy="1804161"/>
            <a:chOff x="9553074" y="8092149"/>
            <a:chExt cx="2298463" cy="1804161"/>
          </a:xfrm>
        </p:grpSpPr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5119E359-6F6F-0033-0086-0BDB7DC00DF7}"/>
                </a:ext>
              </a:extLst>
            </p:cNvPr>
            <p:cNvSpPr/>
            <p:nvPr/>
          </p:nvSpPr>
          <p:spPr>
            <a:xfrm>
              <a:off x="9553074" y="8092149"/>
              <a:ext cx="2298463" cy="1804161"/>
            </a:xfrm>
            <a:prstGeom prst="roundRect">
              <a:avLst>
                <a:gd name="adj" fmla="val 11261"/>
              </a:avLst>
            </a:prstGeom>
            <a:solidFill>
              <a:schemeClr val="bg1"/>
            </a:solidFill>
            <a:ln w="508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ts val="2460"/>
                </a:lnSpc>
              </a:pPr>
              <a:r>
                <a: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etropolitano" pitchFamily="2" charset="0"/>
                </a:rPr>
                <a:t>🖼️ Single Frame</a:t>
              </a:r>
            </a:p>
            <a:p>
              <a:pPr>
                <a:lnSpc>
                  <a:spcPts val="246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Metropolitano" pitchFamily="2" charset="0"/>
              </a:endParaRPr>
            </a:p>
            <a:p>
              <a:pPr>
                <a:lnSpc>
                  <a:spcPts val="246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Metropolitano" pitchFamily="2" charset="0"/>
              </a:endParaRPr>
            </a:p>
            <a:p>
              <a:pPr>
                <a:lnSpc>
                  <a:spcPts val="246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Metropolitano" pitchFamily="2" charset="0"/>
              </a:endParaRPr>
            </a:p>
            <a:p>
              <a:pPr>
                <a:lnSpc>
                  <a:spcPts val="246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Metropolitano" pitchFamily="2" charset="0"/>
              </a:endParaRP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9013BDC3-01FF-C77A-2881-78FE64D552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061278" y="8651041"/>
              <a:ext cx="1528349" cy="1108109"/>
            </a:xfrm>
            <a:prstGeom prst="roundRect">
              <a:avLst>
                <a:gd name="adj" fmla="val 8594"/>
              </a:avLst>
            </a:prstGeom>
            <a:solidFill>
              <a:schemeClr val="bg1"/>
            </a:solidFill>
            <a:ln w="38100" cmpd="sng">
              <a:solidFill>
                <a:schemeClr val="accent1">
                  <a:lumMod val="75000"/>
                  <a:alpha val="62000"/>
                </a:schemeClr>
              </a:solidFill>
            </a:ln>
            <a:effectLst>
              <a:softEdge rad="12700"/>
            </a:effectLst>
          </p:spPr>
        </p:pic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6157463-A153-DB25-0075-9F27E6308EB0}"/>
              </a:ext>
            </a:extLst>
          </p:cNvPr>
          <p:cNvCxnSpPr>
            <a:cxnSpLocks/>
          </p:cNvCxnSpPr>
          <p:nvPr/>
        </p:nvCxnSpPr>
        <p:spPr>
          <a:xfrm>
            <a:off x="3188386" y="5778785"/>
            <a:ext cx="7087997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380925D-9F4F-2768-9A93-8479837684F1}"/>
              </a:ext>
            </a:extLst>
          </p:cNvPr>
          <p:cNvCxnSpPr>
            <a:cxnSpLocks/>
          </p:cNvCxnSpPr>
          <p:nvPr/>
        </p:nvCxnSpPr>
        <p:spPr>
          <a:xfrm>
            <a:off x="10276383" y="3550389"/>
            <a:ext cx="0" cy="5816977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3FD6F438-4704-D9E3-D7A6-E66C7699581A}"/>
              </a:ext>
            </a:extLst>
          </p:cNvPr>
          <p:cNvSpPr/>
          <p:nvPr/>
        </p:nvSpPr>
        <p:spPr>
          <a:xfrm>
            <a:off x="6108951" y="3363683"/>
            <a:ext cx="1219200" cy="1752477"/>
          </a:xfrm>
          <a:prstGeom prst="roundRect">
            <a:avLst>
              <a:gd name="adj" fmla="val 23396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accent6">
                    <a:lumMod val="75000"/>
                  </a:schemeClr>
                </a:solidFill>
                <a:latin typeface="Metropolitano Medium" pitchFamily="2" charset="0"/>
                <a:cs typeface="Baloo 2" panose="03080502040302020200" pitchFamily="66" charset="77"/>
              </a:rPr>
              <a:t>LLM</a:t>
            </a:r>
            <a:endParaRPr lang="en-US" sz="2800" dirty="0">
              <a:solidFill>
                <a:schemeClr val="accent6">
                  <a:lumMod val="75000"/>
                </a:schemeClr>
              </a:solidFill>
              <a:latin typeface="Metropolitano Medium" pitchFamily="2" charset="0"/>
              <a:cs typeface="Baloo 2" panose="03080502040302020200" pitchFamily="66" charset="77"/>
            </a:endParaRP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EBD54C76-08A5-0561-B34F-3AA95C80F92B}"/>
              </a:ext>
            </a:extLst>
          </p:cNvPr>
          <p:cNvSpPr/>
          <p:nvPr/>
        </p:nvSpPr>
        <p:spPr>
          <a:xfrm>
            <a:off x="6108951" y="6040827"/>
            <a:ext cx="1219203" cy="2986522"/>
          </a:xfrm>
          <a:prstGeom prst="roundRect">
            <a:avLst/>
          </a:prstGeom>
          <a:solidFill>
            <a:srgbClr val="DEEAF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3271D6"/>
                </a:solidFill>
                <a:latin typeface="Metropolitano Medium" pitchFamily="2" charset="0"/>
                <a:cs typeface="Baloo 2" panose="03080502040302020200" pitchFamily="66" charset="77"/>
              </a:rPr>
              <a:t>VLM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A33D5A21-9E19-5A4F-F1C7-9C44398F5FF7}"/>
              </a:ext>
            </a:extLst>
          </p:cNvPr>
          <p:cNvSpPr/>
          <p:nvPr/>
        </p:nvSpPr>
        <p:spPr>
          <a:xfrm>
            <a:off x="3473618" y="8122123"/>
            <a:ext cx="2298453" cy="905226"/>
          </a:xfrm>
          <a:prstGeom prst="roundRect">
            <a:avLst>
              <a:gd name="adj" fmla="val 31481"/>
            </a:avLst>
          </a:prstGeom>
          <a:solidFill>
            <a:schemeClr val="bg1"/>
          </a:solidFill>
          <a:ln w="508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etropolitano" pitchFamily="2" charset="0"/>
              </a:rPr>
              <a:t>💬 </a:t>
            </a:r>
            <a:r>
              <a:rPr 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etropolitano" pitchFamily="2" charset="0"/>
              </a:rPr>
              <a:t>Question </a:t>
            </a:r>
          </a:p>
          <a:p>
            <a:r>
              <a:rPr lang="en-US" sz="1800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etropolitano" pitchFamily="2" charset="0"/>
              </a:rPr>
              <a:t>💬 </a:t>
            </a:r>
            <a:r>
              <a:rPr 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etropolitano" pitchFamily="2" charset="0"/>
              </a:rPr>
              <a:t>Candidates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1850AC1E-85C9-EDBB-C0CD-0231F2555C95}"/>
              </a:ext>
            </a:extLst>
          </p:cNvPr>
          <p:cNvSpPr/>
          <p:nvPr/>
        </p:nvSpPr>
        <p:spPr>
          <a:xfrm>
            <a:off x="7665031" y="3787308"/>
            <a:ext cx="2298453" cy="905226"/>
          </a:xfrm>
          <a:prstGeom prst="roundRect">
            <a:avLst>
              <a:gd name="adj" fmla="val 31481"/>
            </a:avLst>
          </a:prstGeom>
          <a:solidFill>
            <a:schemeClr val="bg1"/>
          </a:solidFill>
          <a:ln w="508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800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etropolitano" pitchFamily="2" charset="0"/>
              </a:rPr>
              <a:t>Selected Answer</a:t>
            </a:r>
            <a:endParaRPr lang="en-US" sz="1800" b="1" dirty="0">
              <a:solidFill>
                <a:schemeClr val="tx1">
                  <a:lumMod val="65000"/>
                  <a:lumOff val="35000"/>
                </a:schemeClr>
              </a:solidFill>
              <a:latin typeface="Metropolitano" pitchFamily="2" charset="0"/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FDEB6541-6312-2D37-CA99-0F0B6DB35027}"/>
              </a:ext>
            </a:extLst>
          </p:cNvPr>
          <p:cNvGrpSpPr/>
          <p:nvPr/>
        </p:nvGrpSpPr>
        <p:grpSpPr>
          <a:xfrm>
            <a:off x="7823354" y="3898077"/>
            <a:ext cx="683688" cy="683688"/>
            <a:chOff x="3750541" y="1827608"/>
            <a:chExt cx="683688" cy="683688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BAA9829E-4061-0CAE-9156-A6CD81AADF3E}"/>
                </a:ext>
              </a:extLst>
            </p:cNvPr>
            <p:cNvSpPr/>
            <p:nvPr/>
          </p:nvSpPr>
          <p:spPr>
            <a:xfrm>
              <a:off x="3755709" y="1837305"/>
              <a:ext cx="673991" cy="67399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3" name="Picture 14" descr="Robot rounded icon by Friconix (fi-ctluxl-robot-rounded) thin,line,up,circle ,rounded,robot,robotics,face,robot-rounded">
              <a:extLst>
                <a:ext uri="{FF2B5EF4-FFF2-40B4-BE49-F238E27FC236}">
                  <a16:creationId xmlns:a16="http://schemas.microsoft.com/office/drawing/2014/main" id="{DFF6B6C5-8AE2-41DC-E824-208ECF84582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50541" y="1827608"/>
              <a:ext cx="683688" cy="6836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489E19A-40F1-F957-C7B6-7788E091CE18}"/>
              </a:ext>
            </a:extLst>
          </p:cNvPr>
          <p:cNvGrpSpPr/>
          <p:nvPr/>
        </p:nvGrpSpPr>
        <p:grpSpPr>
          <a:xfrm>
            <a:off x="7665028" y="7081474"/>
            <a:ext cx="2298453" cy="905226"/>
            <a:chOff x="13674517" y="8079718"/>
            <a:chExt cx="2298453" cy="905226"/>
          </a:xfrm>
        </p:grpSpPr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F986F7EA-58D5-C9B4-2674-8872D7110D37}"/>
                </a:ext>
              </a:extLst>
            </p:cNvPr>
            <p:cNvSpPr/>
            <p:nvPr/>
          </p:nvSpPr>
          <p:spPr>
            <a:xfrm>
              <a:off x="13674517" y="8079718"/>
              <a:ext cx="2298453" cy="905226"/>
            </a:xfrm>
            <a:prstGeom prst="roundRect">
              <a:avLst>
                <a:gd name="adj" fmla="val 31481"/>
              </a:avLst>
            </a:prstGeom>
            <a:solidFill>
              <a:schemeClr val="bg1"/>
            </a:solidFill>
            <a:ln w="508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800" b="1" i="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Metropolitano" pitchFamily="2" charset="0"/>
                </a:rPr>
                <a:t>Selected Answer</a:t>
              </a:r>
              <a:endParaRPr 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etropolitano" pitchFamily="2" charset="0"/>
              </a:endParaRPr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3CCBD510-7809-77A5-BDD3-66A2B8582D94}"/>
                </a:ext>
              </a:extLst>
            </p:cNvPr>
            <p:cNvGrpSpPr/>
            <p:nvPr/>
          </p:nvGrpSpPr>
          <p:grpSpPr>
            <a:xfrm>
              <a:off x="13832840" y="8190487"/>
              <a:ext cx="683688" cy="683688"/>
              <a:chOff x="3750541" y="1827608"/>
              <a:chExt cx="683688" cy="683688"/>
            </a:xfrm>
          </p:grpSpPr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2C88854D-8181-C20A-D8FC-779F48198A07}"/>
                  </a:ext>
                </a:extLst>
              </p:cNvPr>
              <p:cNvSpPr/>
              <p:nvPr/>
            </p:nvSpPr>
            <p:spPr>
              <a:xfrm>
                <a:off x="3755709" y="1837305"/>
                <a:ext cx="673991" cy="67399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7" name="Picture 14" descr="Robot rounded icon by Friconix (fi-ctluxl-robot-rounded) thin,line,up,circle ,rounded,robot,robotics,face,robot-rounded">
                <a:extLst>
                  <a:ext uri="{FF2B5EF4-FFF2-40B4-BE49-F238E27FC236}">
                    <a16:creationId xmlns:a16="http://schemas.microsoft.com/office/drawing/2014/main" id="{B993FA71-B298-FB2E-65B7-6514F9E30A6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750541" y="1827608"/>
                <a:ext cx="683688" cy="6836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20892244-391C-3BEB-D995-FEA9F52C0BDF}"/>
              </a:ext>
            </a:extLst>
          </p:cNvPr>
          <p:cNvCxnSpPr>
            <a:cxnSpLocks/>
            <a:stCxn id="29" idx="3"/>
          </p:cNvCxnSpPr>
          <p:nvPr/>
        </p:nvCxnSpPr>
        <p:spPr>
          <a:xfrm>
            <a:off x="5772071" y="8574736"/>
            <a:ext cx="336880" cy="0"/>
          </a:xfrm>
          <a:prstGeom prst="straightConnector1">
            <a:avLst/>
          </a:prstGeom>
          <a:ln w="50800" cmpd="sng">
            <a:solidFill>
              <a:schemeClr val="bg1">
                <a:lumMod val="8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8F949A12-DF1F-784C-055A-589C8FD90F26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5772077" y="6950454"/>
            <a:ext cx="336874" cy="1"/>
          </a:xfrm>
          <a:prstGeom prst="straightConnector1">
            <a:avLst/>
          </a:prstGeom>
          <a:solidFill>
            <a:schemeClr val="bg1"/>
          </a:solidFill>
          <a:ln w="508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BAE50808-D7BD-650F-C6BA-6CDBD41ACA27}"/>
              </a:ext>
            </a:extLst>
          </p:cNvPr>
          <p:cNvCxnSpPr>
            <a:cxnSpLocks/>
            <a:stCxn id="25" idx="3"/>
            <a:endCxn id="34" idx="1"/>
          </p:cNvCxnSpPr>
          <p:nvPr/>
        </p:nvCxnSpPr>
        <p:spPr>
          <a:xfrm flipV="1">
            <a:off x="7328154" y="7534087"/>
            <a:ext cx="336874" cy="1"/>
          </a:xfrm>
          <a:prstGeom prst="straightConnector1">
            <a:avLst/>
          </a:prstGeom>
          <a:ln w="50800" cmpd="sng">
            <a:solidFill>
              <a:srgbClr val="C9DBF8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F7BD162E-E723-A60B-BA3B-1CE73D21867E}"/>
              </a:ext>
            </a:extLst>
          </p:cNvPr>
          <p:cNvCxnSpPr>
            <a:cxnSpLocks/>
            <a:stCxn id="23" idx="3"/>
            <a:endCxn id="30" idx="1"/>
          </p:cNvCxnSpPr>
          <p:nvPr/>
        </p:nvCxnSpPr>
        <p:spPr>
          <a:xfrm flipV="1">
            <a:off x="7328151" y="4239921"/>
            <a:ext cx="336880" cy="1"/>
          </a:xfrm>
          <a:prstGeom prst="straightConnector1">
            <a:avLst/>
          </a:prstGeom>
          <a:ln w="50800" cmpd="sng">
            <a:solidFill>
              <a:schemeClr val="accent6">
                <a:lumMod val="40000"/>
                <a:lumOff val="60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5E922AA0-3C33-9D1C-0CA2-7CDA7B88E5F6}"/>
              </a:ext>
            </a:extLst>
          </p:cNvPr>
          <p:cNvSpPr txBox="1"/>
          <p:nvPr/>
        </p:nvSpPr>
        <p:spPr>
          <a:xfrm>
            <a:off x="4759763" y="5223590"/>
            <a:ext cx="391757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accent6">
                    <a:lumMod val="75000"/>
                  </a:schemeClr>
                </a:solidFill>
                <a:latin typeface="Metropolitano Medium" pitchFamily="2" charset="0"/>
                <a:cs typeface="Baloo 2" panose="03080502040302020200" pitchFamily="66" charset="77"/>
              </a:rPr>
              <a:t>Vid-LLM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D9360BA-501B-AB53-DD02-62E14DFA8169}"/>
              </a:ext>
            </a:extLst>
          </p:cNvPr>
          <p:cNvSpPr txBox="1"/>
          <p:nvPr/>
        </p:nvSpPr>
        <p:spPr>
          <a:xfrm>
            <a:off x="4747770" y="9114710"/>
            <a:ext cx="391757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rgbClr val="3271D6"/>
                </a:solidFill>
                <a:latin typeface="Metropolitano Medium" pitchFamily="2" charset="0"/>
                <a:cs typeface="Baloo 2" panose="03080502040302020200" pitchFamily="66" charset="77"/>
              </a:rPr>
              <a:t>Vid-VLM</a:t>
            </a:r>
          </a:p>
        </p:txBody>
      </p: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096A110C-DEA7-7709-6FDB-A582D4E15A48}"/>
              </a:ext>
            </a:extLst>
          </p:cNvPr>
          <p:cNvSpPr/>
          <p:nvPr/>
        </p:nvSpPr>
        <p:spPr>
          <a:xfrm>
            <a:off x="10613257" y="8122123"/>
            <a:ext cx="2298453" cy="905226"/>
          </a:xfrm>
          <a:prstGeom prst="roundRect">
            <a:avLst>
              <a:gd name="adj" fmla="val 31481"/>
            </a:avLst>
          </a:prstGeom>
          <a:solidFill>
            <a:schemeClr val="bg1"/>
          </a:solidFill>
          <a:ln w="508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etropolitano" pitchFamily="2" charset="0"/>
              </a:rPr>
              <a:t>💬 </a:t>
            </a:r>
            <a:r>
              <a:rPr 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etropolitano" pitchFamily="2" charset="0"/>
              </a:rPr>
              <a:t>Question </a:t>
            </a:r>
          </a:p>
          <a:p>
            <a:r>
              <a:rPr lang="en-US" sz="1800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etropolitano" pitchFamily="2" charset="0"/>
              </a:rPr>
              <a:t>💬 </a:t>
            </a:r>
            <a:r>
              <a:rPr 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etropolitano" pitchFamily="2" charset="0"/>
              </a:rPr>
              <a:t>Candidates</a:t>
            </a: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9EFB8304-A173-DAD2-AE7C-3CFC14E34CD2}"/>
              </a:ext>
            </a:extLst>
          </p:cNvPr>
          <p:cNvGrpSpPr/>
          <p:nvPr/>
        </p:nvGrpSpPr>
        <p:grpSpPr>
          <a:xfrm>
            <a:off x="10613257" y="3550390"/>
            <a:ext cx="2298453" cy="4387564"/>
            <a:chOff x="16692713" y="5655596"/>
            <a:chExt cx="2298453" cy="4387564"/>
          </a:xfrm>
        </p:grpSpPr>
        <p:sp>
          <p:nvSpPr>
            <p:cNvPr id="61" name="Rounded Rectangle 60">
              <a:extLst>
                <a:ext uri="{FF2B5EF4-FFF2-40B4-BE49-F238E27FC236}">
                  <a16:creationId xmlns:a16="http://schemas.microsoft.com/office/drawing/2014/main" id="{6CB64922-D6CB-C243-9D79-7434E0A26D9A}"/>
                </a:ext>
              </a:extLst>
            </p:cNvPr>
            <p:cNvSpPr/>
            <p:nvPr/>
          </p:nvSpPr>
          <p:spPr>
            <a:xfrm>
              <a:off x="16692713" y="5655596"/>
              <a:ext cx="2298453" cy="4387564"/>
            </a:xfrm>
            <a:prstGeom prst="roundRect">
              <a:avLst>
                <a:gd name="adj" fmla="val 11261"/>
              </a:avLst>
            </a:prstGeom>
            <a:solidFill>
              <a:schemeClr val="bg1"/>
            </a:solidFill>
            <a:ln w="508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ts val="2460"/>
                </a:lnSpc>
              </a:pPr>
              <a:r>
                <a: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etropolitano" pitchFamily="2" charset="0"/>
                </a:rPr>
                <a:t>🖼️ Multi. Frames</a:t>
              </a:r>
            </a:p>
            <a:p>
              <a:pPr>
                <a:lnSpc>
                  <a:spcPts val="246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Metropolitano" pitchFamily="2" charset="0"/>
              </a:endParaRPr>
            </a:p>
            <a:p>
              <a:pPr>
                <a:lnSpc>
                  <a:spcPts val="246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Metropolitano" pitchFamily="2" charset="0"/>
              </a:endParaRPr>
            </a:p>
            <a:p>
              <a:pPr>
                <a:lnSpc>
                  <a:spcPts val="246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Metropolitano" pitchFamily="2" charset="0"/>
              </a:endParaRPr>
            </a:p>
            <a:p>
              <a:pPr>
                <a:lnSpc>
                  <a:spcPts val="246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Metropolitano" pitchFamily="2" charset="0"/>
              </a:endParaRPr>
            </a:p>
            <a:p>
              <a:pPr>
                <a:lnSpc>
                  <a:spcPts val="246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Metropolitano" pitchFamily="2" charset="0"/>
              </a:endParaRPr>
            </a:p>
            <a:p>
              <a:pPr>
                <a:lnSpc>
                  <a:spcPts val="246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Metropolitano" pitchFamily="2" charset="0"/>
              </a:endParaRPr>
            </a:p>
            <a:p>
              <a:pPr>
                <a:lnSpc>
                  <a:spcPts val="246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Metropolitano" pitchFamily="2" charset="0"/>
              </a:endParaRPr>
            </a:p>
            <a:p>
              <a:pPr>
                <a:lnSpc>
                  <a:spcPts val="246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Metropolitano" pitchFamily="2" charset="0"/>
              </a:endParaRPr>
            </a:p>
            <a:p>
              <a:pPr>
                <a:lnSpc>
                  <a:spcPts val="246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Metropolitano" pitchFamily="2" charset="0"/>
              </a:endParaRPr>
            </a:p>
            <a:p>
              <a:pPr>
                <a:lnSpc>
                  <a:spcPts val="246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Metropolitano" pitchFamily="2" charset="0"/>
              </a:endParaRPr>
            </a:p>
            <a:p>
              <a:pPr>
                <a:lnSpc>
                  <a:spcPts val="246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Metropolitano" pitchFamily="2" charset="0"/>
              </a:endParaRPr>
            </a:p>
            <a:p>
              <a:pPr>
                <a:lnSpc>
                  <a:spcPts val="2460"/>
                </a:lnSpc>
              </a:pPr>
              <a:r>
                <a: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etropolitano" pitchFamily="2" charset="0"/>
                </a:rPr>
                <a:t>	      . . .</a:t>
              </a:r>
            </a:p>
          </p:txBody>
        </p:sp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675A5BE2-342D-3339-0DAB-8F7CE53178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125949" y="6167329"/>
              <a:ext cx="1528343" cy="1108104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 w="38100" cmpd="sng">
              <a:solidFill>
                <a:schemeClr val="accent1">
                  <a:lumMod val="75000"/>
                  <a:alpha val="62000"/>
                </a:schemeClr>
              </a:solidFill>
            </a:ln>
            <a:effectLst>
              <a:softEdge rad="12700"/>
            </a:effectLst>
          </p:spPr>
        </p:pic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09CE2E23-3444-E3A4-C147-52CC6DFD71C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125949" y="7349259"/>
              <a:ext cx="1528343" cy="1108104"/>
            </a:xfrm>
            <a:prstGeom prst="roundRect">
              <a:avLst>
                <a:gd name="adj" fmla="val 8594"/>
              </a:avLst>
            </a:prstGeom>
            <a:solidFill>
              <a:schemeClr val="bg1"/>
            </a:solidFill>
            <a:ln w="38100" cmpd="sng">
              <a:solidFill>
                <a:schemeClr val="accent1">
                  <a:lumMod val="75000"/>
                  <a:alpha val="62000"/>
                </a:schemeClr>
              </a:solidFill>
            </a:ln>
            <a:effectLst>
              <a:softEdge rad="12700"/>
            </a:effectLst>
          </p:spPr>
        </p:pic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34AA8DE5-9358-3085-0167-94F16B3503C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7125948" y="8531189"/>
              <a:ext cx="1528343" cy="1108104"/>
            </a:xfrm>
            <a:prstGeom prst="roundRect">
              <a:avLst>
                <a:gd name="adj" fmla="val 8594"/>
              </a:avLst>
            </a:prstGeom>
            <a:solidFill>
              <a:schemeClr val="bg1"/>
            </a:solidFill>
            <a:ln w="38100" cmpd="sng">
              <a:solidFill>
                <a:schemeClr val="accent1">
                  <a:lumMod val="75000"/>
                  <a:alpha val="62000"/>
                </a:schemeClr>
              </a:solidFill>
            </a:ln>
            <a:effectLst>
              <a:softEdge rad="12700"/>
            </a:effectLst>
          </p:spPr>
        </p:pic>
      </p:grpSp>
      <p:sp>
        <p:nvSpPr>
          <p:cNvPr id="69" name="Rounded Rectangle 68">
            <a:extLst>
              <a:ext uri="{FF2B5EF4-FFF2-40B4-BE49-F238E27FC236}">
                <a16:creationId xmlns:a16="http://schemas.microsoft.com/office/drawing/2014/main" id="{BBE72F39-8737-D02F-2AAD-D02CBA8E34D6}"/>
              </a:ext>
            </a:extLst>
          </p:cNvPr>
          <p:cNvSpPr/>
          <p:nvPr/>
        </p:nvSpPr>
        <p:spPr>
          <a:xfrm>
            <a:off x="13269902" y="4870560"/>
            <a:ext cx="2603415" cy="2836617"/>
          </a:xfrm>
          <a:prstGeom prst="roundRect">
            <a:avLst>
              <a:gd name="adj" fmla="val 12892"/>
            </a:avLst>
          </a:prstGeom>
          <a:noFill/>
          <a:ln w="508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7030A0"/>
                </a:solidFill>
                <a:effectLst/>
                <a:latin typeface="Metropolitano" pitchFamily="2" charset="0"/>
              </a:rPr>
              <a:t>💬 Global Object</a:t>
            </a:r>
            <a:br>
              <a:rPr lang="en-US" b="1" dirty="0">
                <a:solidFill>
                  <a:srgbClr val="7030A0"/>
                </a:solidFill>
                <a:effectLst/>
                <a:latin typeface="Metropolitano" pitchFamily="2" charset="0"/>
              </a:rPr>
            </a:br>
            <a:r>
              <a:rPr lang="en-US" b="1" dirty="0">
                <a:solidFill>
                  <a:srgbClr val="7030A0"/>
                </a:solidFill>
                <a:effectLst/>
                <a:latin typeface="Metropolitano" pitchFamily="2" charset="0"/>
              </a:rPr>
              <a:t> Information</a:t>
            </a:r>
          </a:p>
          <a:p>
            <a:pPr algn="ctr"/>
            <a:br>
              <a:rPr lang="en-US" b="1" dirty="0">
                <a:solidFill>
                  <a:srgbClr val="7030A0"/>
                </a:solidFill>
                <a:effectLst/>
                <a:latin typeface="Metropolitano" pitchFamily="2" charset="0"/>
              </a:rPr>
            </a:br>
            <a:r>
              <a:rPr lang="en-US" b="1" dirty="0">
                <a:solidFill>
                  <a:srgbClr val="7030A0"/>
                </a:solidFill>
                <a:effectLst/>
                <a:latin typeface="Metropolitano" pitchFamily="2" charset="0"/>
              </a:rPr>
              <a:t>💬 Object Spatial Location    </a:t>
            </a:r>
            <a:r>
              <a:rPr lang="en-US" b="1" dirty="0">
                <a:solidFill>
                  <a:schemeClr val="bg1"/>
                </a:solidFill>
                <a:effectLst/>
                <a:latin typeface="Metropolitano" pitchFamily="2" charset="0"/>
              </a:rPr>
              <a:t>.</a:t>
            </a:r>
          </a:p>
          <a:p>
            <a:pPr algn="ctr"/>
            <a:br>
              <a:rPr lang="en-US" b="1" dirty="0">
                <a:solidFill>
                  <a:srgbClr val="7030A0"/>
                </a:solidFill>
                <a:effectLst/>
                <a:latin typeface="Metropolitano" pitchFamily="2" charset="0"/>
              </a:rPr>
            </a:br>
            <a:r>
              <a:rPr lang="en-US" b="1" dirty="0">
                <a:solidFill>
                  <a:srgbClr val="7030A0"/>
                </a:solidFill>
                <a:effectLst/>
                <a:latin typeface="Metropolitano" pitchFamily="2" charset="0"/>
              </a:rPr>
              <a:t>💬 Object Motion Trajectory </a:t>
            </a:r>
            <a:r>
              <a:rPr lang="en-US" b="1" dirty="0">
                <a:solidFill>
                  <a:schemeClr val="bg1"/>
                </a:solidFill>
                <a:effectLst/>
                <a:latin typeface="Metropolitano" pitchFamily="2" charset="0"/>
              </a:rPr>
              <a:t>. </a:t>
            </a:r>
            <a:endParaRPr lang="en-US" b="1" dirty="0">
              <a:solidFill>
                <a:schemeClr val="bg1"/>
              </a:solidFill>
              <a:latin typeface="Metropolitano" pitchFamily="2" charset="0"/>
            </a:endParaRP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F517F4D0-A9AA-7B2D-1B87-53DEF269F545}"/>
              </a:ext>
            </a:extLst>
          </p:cNvPr>
          <p:cNvGrpSpPr/>
          <p:nvPr/>
        </p:nvGrpSpPr>
        <p:grpSpPr>
          <a:xfrm>
            <a:off x="17672319" y="5836255"/>
            <a:ext cx="2298453" cy="905226"/>
            <a:chOff x="13674517" y="8079718"/>
            <a:chExt cx="2298453" cy="905226"/>
          </a:xfrm>
        </p:grpSpPr>
        <p:sp>
          <p:nvSpPr>
            <p:cNvPr id="74" name="Rounded Rectangle 73">
              <a:extLst>
                <a:ext uri="{FF2B5EF4-FFF2-40B4-BE49-F238E27FC236}">
                  <a16:creationId xmlns:a16="http://schemas.microsoft.com/office/drawing/2014/main" id="{C9C0C840-E8B6-4250-1996-9A88E3AF4DB2}"/>
                </a:ext>
              </a:extLst>
            </p:cNvPr>
            <p:cNvSpPr/>
            <p:nvPr/>
          </p:nvSpPr>
          <p:spPr>
            <a:xfrm>
              <a:off x="13674517" y="8079718"/>
              <a:ext cx="2298453" cy="905226"/>
            </a:xfrm>
            <a:prstGeom prst="roundRect">
              <a:avLst>
                <a:gd name="adj" fmla="val 31481"/>
              </a:avLst>
            </a:prstGeom>
            <a:solidFill>
              <a:schemeClr val="bg1"/>
            </a:solidFill>
            <a:ln w="508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800" b="1" i="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Metropolitano" pitchFamily="2" charset="0"/>
                </a:rPr>
                <a:t>Selected Answer</a:t>
              </a:r>
              <a:endParaRPr 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etropolitano" pitchFamily="2" charset="0"/>
              </a:endParaRPr>
            </a:p>
          </p:txBody>
        </p: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D4E4889F-8F8D-BFD2-89C5-E872A7E03522}"/>
                </a:ext>
              </a:extLst>
            </p:cNvPr>
            <p:cNvGrpSpPr/>
            <p:nvPr/>
          </p:nvGrpSpPr>
          <p:grpSpPr>
            <a:xfrm>
              <a:off x="13832840" y="8190487"/>
              <a:ext cx="683688" cy="683688"/>
              <a:chOff x="3750541" y="1827608"/>
              <a:chExt cx="683688" cy="683688"/>
            </a:xfrm>
          </p:grpSpPr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E2920611-967C-7176-AEBA-095C588C8746}"/>
                  </a:ext>
                </a:extLst>
              </p:cNvPr>
              <p:cNvSpPr/>
              <p:nvPr/>
            </p:nvSpPr>
            <p:spPr>
              <a:xfrm>
                <a:off x="3755709" y="1837305"/>
                <a:ext cx="673991" cy="67399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77" name="Picture 14" descr="Robot rounded icon by Friconix (fi-ctluxl-robot-rounded) thin,line,up,circle ,rounded,robot,robotics,face,robot-rounded">
                <a:extLst>
                  <a:ext uri="{FF2B5EF4-FFF2-40B4-BE49-F238E27FC236}">
                    <a16:creationId xmlns:a16="http://schemas.microsoft.com/office/drawing/2014/main" id="{FF48A345-38C8-1DDC-403D-F06B9990E1B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750541" y="1827608"/>
                <a:ext cx="683688" cy="6836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78" name="Rounded Rectangle 77">
            <a:extLst>
              <a:ext uri="{FF2B5EF4-FFF2-40B4-BE49-F238E27FC236}">
                <a16:creationId xmlns:a16="http://schemas.microsoft.com/office/drawing/2014/main" id="{7F536972-FFF1-3C93-2644-38AFFE69F456}"/>
              </a:ext>
            </a:extLst>
          </p:cNvPr>
          <p:cNvSpPr/>
          <p:nvPr/>
        </p:nvSpPr>
        <p:spPr>
          <a:xfrm>
            <a:off x="16186220" y="3550389"/>
            <a:ext cx="1183848" cy="5476960"/>
          </a:xfrm>
          <a:prstGeom prst="roundRect">
            <a:avLst>
              <a:gd name="adj" fmla="val 13925"/>
            </a:avLst>
          </a:prstGeom>
          <a:solidFill>
            <a:srgbClr val="E5DEF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5D43A2"/>
                </a:solidFill>
                <a:latin typeface="Metropolitano Medium" pitchFamily="2" charset="0"/>
                <a:cs typeface="Baloo 2" panose="03080502040302020200" pitchFamily="66" charset="77"/>
              </a:rPr>
              <a:t>MVU</a:t>
            </a:r>
            <a:endParaRPr lang="en-US" sz="2800" dirty="0">
              <a:solidFill>
                <a:srgbClr val="5D43A2"/>
              </a:solidFill>
              <a:latin typeface="Metropolitano Medium" pitchFamily="2" charset="0"/>
              <a:cs typeface="Baloo 2" panose="03080502040302020200" pitchFamily="66" charset="77"/>
            </a:endParaRPr>
          </a:p>
        </p:txBody>
      </p: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FCC16E81-115F-F122-3EA2-4D5C90266203}"/>
              </a:ext>
            </a:extLst>
          </p:cNvPr>
          <p:cNvCxnSpPr>
            <a:cxnSpLocks/>
            <a:stCxn id="69" idx="3"/>
            <a:endCxn id="78" idx="1"/>
          </p:cNvCxnSpPr>
          <p:nvPr/>
        </p:nvCxnSpPr>
        <p:spPr>
          <a:xfrm>
            <a:off x="15873317" y="6288869"/>
            <a:ext cx="312903" cy="0"/>
          </a:xfrm>
          <a:prstGeom prst="straightConnector1">
            <a:avLst/>
          </a:prstGeom>
          <a:ln w="50800" cmpd="sng">
            <a:solidFill>
              <a:srgbClr val="7030A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789EFEB0-B781-131B-4B0B-104E4CC6E976}"/>
              </a:ext>
            </a:extLst>
          </p:cNvPr>
          <p:cNvCxnSpPr>
            <a:cxnSpLocks/>
          </p:cNvCxnSpPr>
          <p:nvPr/>
        </p:nvCxnSpPr>
        <p:spPr>
          <a:xfrm flipV="1">
            <a:off x="12911709" y="6297065"/>
            <a:ext cx="336874" cy="1"/>
          </a:xfrm>
          <a:prstGeom prst="straightConnector1">
            <a:avLst/>
          </a:prstGeom>
          <a:solidFill>
            <a:schemeClr val="bg1"/>
          </a:solidFill>
          <a:ln w="508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881AA39C-5D05-14F6-48C7-0C17C4D3072F}"/>
              </a:ext>
            </a:extLst>
          </p:cNvPr>
          <p:cNvCxnSpPr>
            <a:cxnSpLocks/>
          </p:cNvCxnSpPr>
          <p:nvPr/>
        </p:nvCxnSpPr>
        <p:spPr>
          <a:xfrm>
            <a:off x="12922346" y="4568573"/>
            <a:ext cx="3263874" cy="0"/>
          </a:xfrm>
          <a:prstGeom prst="straightConnector1">
            <a:avLst/>
          </a:prstGeom>
          <a:solidFill>
            <a:schemeClr val="bg1"/>
          </a:solidFill>
          <a:ln w="508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5302EA71-DBF6-8A1D-DF41-F92BD680999B}"/>
              </a:ext>
            </a:extLst>
          </p:cNvPr>
          <p:cNvCxnSpPr>
            <a:cxnSpLocks/>
          </p:cNvCxnSpPr>
          <p:nvPr/>
        </p:nvCxnSpPr>
        <p:spPr>
          <a:xfrm>
            <a:off x="12906816" y="8562344"/>
            <a:ext cx="3279404" cy="0"/>
          </a:xfrm>
          <a:prstGeom prst="straightConnector1">
            <a:avLst/>
          </a:prstGeom>
          <a:ln w="50800" cmpd="sng">
            <a:solidFill>
              <a:schemeClr val="bg1">
                <a:lumMod val="8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ED4A02F0-6BC6-7F89-51EB-E49C11561792}"/>
              </a:ext>
            </a:extLst>
          </p:cNvPr>
          <p:cNvCxnSpPr>
            <a:cxnSpLocks/>
            <a:stCxn id="78" idx="3"/>
            <a:endCxn id="74" idx="1"/>
          </p:cNvCxnSpPr>
          <p:nvPr/>
        </p:nvCxnSpPr>
        <p:spPr>
          <a:xfrm flipV="1">
            <a:off x="17370068" y="6288868"/>
            <a:ext cx="302251" cy="1"/>
          </a:xfrm>
          <a:prstGeom prst="straightConnector1">
            <a:avLst/>
          </a:prstGeom>
          <a:ln w="50800" cmpd="sng">
            <a:solidFill>
              <a:srgbClr val="DAD2E9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63DCAD23-E3CF-2B9B-2EF1-75073A4F5896}"/>
              </a:ext>
            </a:extLst>
          </p:cNvPr>
          <p:cNvSpPr txBox="1"/>
          <p:nvPr/>
        </p:nvSpPr>
        <p:spPr>
          <a:xfrm>
            <a:off x="11604356" y="9105756"/>
            <a:ext cx="658708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rgbClr val="5D43A2"/>
                </a:solidFill>
                <a:latin typeface="Metropolitano Medium" pitchFamily="2" charset="0"/>
                <a:cs typeface="Baloo 2" panose="03080502040302020200" pitchFamily="66" charset="77"/>
              </a:rPr>
              <a:t>Multi-Modal Video Framework</a:t>
            </a:r>
            <a:endParaRPr lang="en-US" sz="2800" dirty="0">
              <a:solidFill>
                <a:srgbClr val="5D43A2"/>
              </a:solidFill>
              <a:latin typeface="Metropolitano Medium" pitchFamily="2" charset="0"/>
              <a:cs typeface="Baloo 2" panose="03080502040302020200" pitchFamily="66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5709679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2330</TotalTime>
  <Words>2037</Words>
  <Application>Microsoft Macintosh PowerPoint</Application>
  <PresentationFormat>Custom</PresentationFormat>
  <Paragraphs>629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4" baseType="lpstr">
      <vt:lpstr>Arial</vt:lpstr>
      <vt:lpstr>Calibri</vt:lpstr>
      <vt:lpstr>Calibri Light</vt:lpstr>
      <vt:lpstr>Cambria Math</vt:lpstr>
      <vt:lpstr>Courier New</vt:lpstr>
      <vt:lpstr>Metropolitano</vt:lpstr>
      <vt:lpstr>Metropolitano Medium</vt:lpstr>
      <vt:lpstr>Monaco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Xiang Li</dc:creator>
  <cp:lastModifiedBy>Xiang  Li</cp:lastModifiedBy>
  <cp:revision>45</cp:revision>
  <dcterms:created xsi:type="dcterms:W3CDTF">2024-03-05T12:27:31Z</dcterms:created>
  <dcterms:modified xsi:type="dcterms:W3CDTF">2024-03-20T15:23:33Z</dcterms:modified>
</cp:coreProperties>
</file>